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56" r:id="rId2"/>
    <p:sldId id="273" r:id="rId3"/>
    <p:sldId id="271" r:id="rId4"/>
    <p:sldId id="274" r:id="rId5"/>
    <p:sldId id="268" r:id="rId6"/>
    <p:sldId id="260" r:id="rId7"/>
    <p:sldId id="267" r:id="rId8"/>
    <p:sldId id="27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8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CD2033-3A3F-4AE6-BF57-CA44BF35AD9E}" type="doc">
      <dgm:prSet loTypeId="urn:microsoft.com/office/officeart/2005/8/layout/cycle2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A3C5F02-F397-4792-8181-98CB11DC4729}">
      <dgm:prSet phldrT="[Text]"/>
      <dgm:spPr/>
      <dgm:t>
        <a:bodyPr/>
        <a:lstStyle/>
        <a:p>
          <a:r>
            <a:rPr lang="en-US" dirty="0" smtClean="0"/>
            <a:t>Year 1</a:t>
          </a:r>
        </a:p>
      </dgm:t>
    </dgm:pt>
    <dgm:pt modelId="{4D1456BA-9510-4653-B2B1-BA697988F24F}" type="parTrans" cxnId="{4EDFE5F9-5224-4757-8423-407C22853084}">
      <dgm:prSet/>
      <dgm:spPr/>
      <dgm:t>
        <a:bodyPr/>
        <a:lstStyle/>
        <a:p>
          <a:endParaRPr lang="en-US"/>
        </a:p>
      </dgm:t>
    </dgm:pt>
    <dgm:pt modelId="{244B8432-860E-4251-A289-0CD34980BF33}" type="sibTrans" cxnId="{4EDFE5F9-5224-4757-8423-407C22853084}">
      <dgm:prSet/>
      <dgm:spPr/>
      <dgm:t>
        <a:bodyPr/>
        <a:lstStyle/>
        <a:p>
          <a:endParaRPr lang="en-US"/>
        </a:p>
      </dgm:t>
    </dgm:pt>
    <dgm:pt modelId="{0514C25E-C6D8-4272-A373-E769EFFEDD76}">
      <dgm:prSet phldrT="[Text]"/>
      <dgm:spPr/>
      <dgm:t>
        <a:bodyPr/>
        <a:lstStyle/>
        <a:p>
          <a:r>
            <a:rPr lang="en-US" dirty="0" smtClean="0"/>
            <a:t>Year 2</a:t>
          </a:r>
          <a:endParaRPr lang="en-US" dirty="0"/>
        </a:p>
      </dgm:t>
    </dgm:pt>
    <dgm:pt modelId="{37581ADD-64AA-46C2-98FC-2AEDBFC0F099}" type="parTrans" cxnId="{55E7C3B9-FF28-40A7-B5FC-D51368A3D164}">
      <dgm:prSet/>
      <dgm:spPr/>
      <dgm:t>
        <a:bodyPr/>
        <a:lstStyle/>
        <a:p>
          <a:endParaRPr lang="en-US"/>
        </a:p>
      </dgm:t>
    </dgm:pt>
    <dgm:pt modelId="{68B6AA7C-CE87-4748-94B5-C2ADF639C64A}" type="sibTrans" cxnId="{55E7C3B9-FF28-40A7-B5FC-D51368A3D164}">
      <dgm:prSet/>
      <dgm:spPr/>
      <dgm:t>
        <a:bodyPr/>
        <a:lstStyle/>
        <a:p>
          <a:endParaRPr lang="en-US"/>
        </a:p>
      </dgm:t>
    </dgm:pt>
    <dgm:pt modelId="{AE534A47-FFF8-4A1D-A04D-A09BB566BC12}">
      <dgm:prSet phldrT="[Text]"/>
      <dgm:spPr/>
      <dgm:t>
        <a:bodyPr/>
        <a:lstStyle/>
        <a:p>
          <a:r>
            <a:rPr lang="en-US" dirty="0" smtClean="0"/>
            <a:t>Year 3</a:t>
          </a:r>
          <a:endParaRPr lang="en-US" dirty="0"/>
        </a:p>
      </dgm:t>
    </dgm:pt>
    <dgm:pt modelId="{942E911E-BCAB-476E-9F6A-6B324F297DA4}" type="parTrans" cxnId="{F1ACBFDE-8C6A-4354-A4E3-43161ACDB463}">
      <dgm:prSet/>
      <dgm:spPr/>
      <dgm:t>
        <a:bodyPr/>
        <a:lstStyle/>
        <a:p>
          <a:endParaRPr lang="en-US"/>
        </a:p>
      </dgm:t>
    </dgm:pt>
    <dgm:pt modelId="{CA5010C3-9BF7-4E5D-8853-E0B2A40E4499}" type="sibTrans" cxnId="{F1ACBFDE-8C6A-4354-A4E3-43161ACDB463}">
      <dgm:prSet/>
      <dgm:spPr/>
      <dgm:t>
        <a:bodyPr/>
        <a:lstStyle/>
        <a:p>
          <a:endParaRPr lang="en-US"/>
        </a:p>
      </dgm:t>
    </dgm:pt>
    <dgm:pt modelId="{9962998E-9138-448B-B9FE-A70670DC7BE4}" type="pres">
      <dgm:prSet presAssocID="{17CD2033-3A3F-4AE6-BF57-CA44BF35AD9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3134EC4-54E6-4B1E-A4E6-93AEC3728610}" type="pres">
      <dgm:prSet presAssocID="{1A3C5F02-F397-4792-8181-98CB11DC472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C31D24-021E-4C7C-802B-789F53E03675}" type="pres">
      <dgm:prSet presAssocID="{244B8432-860E-4251-A289-0CD34980BF33}" presName="sibTrans" presStyleLbl="sibTrans2D1" presStyleIdx="0" presStyleCnt="3"/>
      <dgm:spPr/>
      <dgm:t>
        <a:bodyPr/>
        <a:lstStyle/>
        <a:p>
          <a:endParaRPr lang="en-US"/>
        </a:p>
      </dgm:t>
    </dgm:pt>
    <dgm:pt modelId="{1910DEB0-8014-493F-BEEC-237C2C22731B}" type="pres">
      <dgm:prSet presAssocID="{244B8432-860E-4251-A289-0CD34980BF33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AC1EA9AA-E689-4B9F-AFDD-CD9489858740}" type="pres">
      <dgm:prSet presAssocID="{0514C25E-C6D8-4272-A373-E769EFFEDD7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E3EEF2-7804-436F-AEC9-9D5DFCF8E424}" type="pres">
      <dgm:prSet presAssocID="{68B6AA7C-CE87-4748-94B5-C2ADF639C64A}" presName="sibTrans" presStyleLbl="sibTrans2D1" presStyleIdx="1" presStyleCnt="3"/>
      <dgm:spPr/>
      <dgm:t>
        <a:bodyPr/>
        <a:lstStyle/>
        <a:p>
          <a:endParaRPr lang="en-US"/>
        </a:p>
      </dgm:t>
    </dgm:pt>
    <dgm:pt modelId="{65316A4E-4DBC-48A0-88F7-DAA0DC09A3E6}" type="pres">
      <dgm:prSet presAssocID="{68B6AA7C-CE87-4748-94B5-C2ADF639C64A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E81E8282-1664-45E9-A885-7EFA740809A1}" type="pres">
      <dgm:prSet presAssocID="{AE534A47-FFF8-4A1D-A04D-A09BB566BC1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3428DE-55B4-44D4-A96E-EB56214817A9}" type="pres">
      <dgm:prSet presAssocID="{CA5010C3-9BF7-4E5D-8853-E0B2A40E4499}" presName="sibTrans" presStyleLbl="sibTrans2D1" presStyleIdx="2" presStyleCnt="3"/>
      <dgm:spPr/>
      <dgm:t>
        <a:bodyPr/>
        <a:lstStyle/>
        <a:p>
          <a:endParaRPr lang="en-US"/>
        </a:p>
      </dgm:t>
    </dgm:pt>
    <dgm:pt modelId="{F9629F41-8C91-4790-827D-2CC4E47CCAC1}" type="pres">
      <dgm:prSet presAssocID="{CA5010C3-9BF7-4E5D-8853-E0B2A40E4499}" presName="connectorText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7B0C5A44-FD1D-40CA-B689-C7B957171B82}" type="presOf" srcId="{68B6AA7C-CE87-4748-94B5-C2ADF639C64A}" destId="{BCE3EEF2-7804-436F-AEC9-9D5DFCF8E424}" srcOrd="0" destOrd="0" presId="urn:microsoft.com/office/officeart/2005/8/layout/cycle2"/>
    <dgm:cxn modelId="{2C892F88-F074-4F6D-8079-4FC5534B0367}" type="presOf" srcId="{0514C25E-C6D8-4272-A373-E769EFFEDD76}" destId="{AC1EA9AA-E689-4B9F-AFDD-CD9489858740}" srcOrd="0" destOrd="0" presId="urn:microsoft.com/office/officeart/2005/8/layout/cycle2"/>
    <dgm:cxn modelId="{4EDFE5F9-5224-4757-8423-407C22853084}" srcId="{17CD2033-3A3F-4AE6-BF57-CA44BF35AD9E}" destId="{1A3C5F02-F397-4792-8181-98CB11DC4729}" srcOrd="0" destOrd="0" parTransId="{4D1456BA-9510-4653-B2B1-BA697988F24F}" sibTransId="{244B8432-860E-4251-A289-0CD34980BF33}"/>
    <dgm:cxn modelId="{F1ACBFDE-8C6A-4354-A4E3-43161ACDB463}" srcId="{17CD2033-3A3F-4AE6-BF57-CA44BF35AD9E}" destId="{AE534A47-FFF8-4A1D-A04D-A09BB566BC12}" srcOrd="2" destOrd="0" parTransId="{942E911E-BCAB-476E-9F6A-6B324F297DA4}" sibTransId="{CA5010C3-9BF7-4E5D-8853-E0B2A40E4499}"/>
    <dgm:cxn modelId="{A2C2BB66-E285-4DE4-AC38-75BFABA373E0}" type="presOf" srcId="{244B8432-860E-4251-A289-0CD34980BF33}" destId="{1910DEB0-8014-493F-BEEC-237C2C22731B}" srcOrd="1" destOrd="0" presId="urn:microsoft.com/office/officeart/2005/8/layout/cycle2"/>
    <dgm:cxn modelId="{47FAF289-4880-4533-8AC7-C931F9100B60}" type="presOf" srcId="{AE534A47-FFF8-4A1D-A04D-A09BB566BC12}" destId="{E81E8282-1664-45E9-A885-7EFA740809A1}" srcOrd="0" destOrd="0" presId="urn:microsoft.com/office/officeart/2005/8/layout/cycle2"/>
    <dgm:cxn modelId="{55E7C3B9-FF28-40A7-B5FC-D51368A3D164}" srcId="{17CD2033-3A3F-4AE6-BF57-CA44BF35AD9E}" destId="{0514C25E-C6D8-4272-A373-E769EFFEDD76}" srcOrd="1" destOrd="0" parTransId="{37581ADD-64AA-46C2-98FC-2AEDBFC0F099}" sibTransId="{68B6AA7C-CE87-4748-94B5-C2ADF639C64A}"/>
    <dgm:cxn modelId="{CEC80C77-6B3A-4A55-A929-8FD2AB697375}" type="presOf" srcId="{17CD2033-3A3F-4AE6-BF57-CA44BF35AD9E}" destId="{9962998E-9138-448B-B9FE-A70670DC7BE4}" srcOrd="0" destOrd="0" presId="urn:microsoft.com/office/officeart/2005/8/layout/cycle2"/>
    <dgm:cxn modelId="{15A944B5-FD8B-49A9-B83F-9AAD276F0236}" type="presOf" srcId="{CA5010C3-9BF7-4E5D-8853-E0B2A40E4499}" destId="{BA3428DE-55B4-44D4-A96E-EB56214817A9}" srcOrd="0" destOrd="0" presId="urn:microsoft.com/office/officeart/2005/8/layout/cycle2"/>
    <dgm:cxn modelId="{6A97CC86-244A-4411-B400-474316FCDD0F}" type="presOf" srcId="{68B6AA7C-CE87-4748-94B5-C2ADF639C64A}" destId="{65316A4E-4DBC-48A0-88F7-DAA0DC09A3E6}" srcOrd="1" destOrd="0" presId="urn:microsoft.com/office/officeart/2005/8/layout/cycle2"/>
    <dgm:cxn modelId="{674083B3-0E9F-472E-9234-99C0DCF6D3AA}" type="presOf" srcId="{244B8432-860E-4251-A289-0CD34980BF33}" destId="{E6C31D24-021E-4C7C-802B-789F53E03675}" srcOrd="0" destOrd="0" presId="urn:microsoft.com/office/officeart/2005/8/layout/cycle2"/>
    <dgm:cxn modelId="{AA037956-32D0-4B80-994E-23BC949D22C9}" type="presOf" srcId="{1A3C5F02-F397-4792-8181-98CB11DC4729}" destId="{63134EC4-54E6-4B1E-A4E6-93AEC3728610}" srcOrd="0" destOrd="0" presId="urn:microsoft.com/office/officeart/2005/8/layout/cycle2"/>
    <dgm:cxn modelId="{21B058C1-1197-44AD-A964-DC0C482C5F20}" type="presOf" srcId="{CA5010C3-9BF7-4E5D-8853-E0B2A40E4499}" destId="{F9629F41-8C91-4790-827D-2CC4E47CCAC1}" srcOrd="1" destOrd="0" presId="urn:microsoft.com/office/officeart/2005/8/layout/cycle2"/>
    <dgm:cxn modelId="{F16F2D73-2035-4CF2-B78A-B91226C97D7A}" type="presParOf" srcId="{9962998E-9138-448B-B9FE-A70670DC7BE4}" destId="{63134EC4-54E6-4B1E-A4E6-93AEC3728610}" srcOrd="0" destOrd="0" presId="urn:microsoft.com/office/officeart/2005/8/layout/cycle2"/>
    <dgm:cxn modelId="{5F0D63F4-84DC-4CC2-A706-D87CB05BEAB4}" type="presParOf" srcId="{9962998E-9138-448B-B9FE-A70670DC7BE4}" destId="{E6C31D24-021E-4C7C-802B-789F53E03675}" srcOrd="1" destOrd="0" presId="urn:microsoft.com/office/officeart/2005/8/layout/cycle2"/>
    <dgm:cxn modelId="{23147B11-4593-4BA9-89BF-4ACAB8D89D9D}" type="presParOf" srcId="{E6C31D24-021E-4C7C-802B-789F53E03675}" destId="{1910DEB0-8014-493F-BEEC-237C2C22731B}" srcOrd="0" destOrd="0" presId="urn:microsoft.com/office/officeart/2005/8/layout/cycle2"/>
    <dgm:cxn modelId="{9B494DFD-D1C4-431F-8C11-01CB958FCAC9}" type="presParOf" srcId="{9962998E-9138-448B-B9FE-A70670DC7BE4}" destId="{AC1EA9AA-E689-4B9F-AFDD-CD9489858740}" srcOrd="2" destOrd="0" presId="urn:microsoft.com/office/officeart/2005/8/layout/cycle2"/>
    <dgm:cxn modelId="{F473647A-A649-478F-BB5A-7754F0814449}" type="presParOf" srcId="{9962998E-9138-448B-B9FE-A70670DC7BE4}" destId="{BCE3EEF2-7804-436F-AEC9-9D5DFCF8E424}" srcOrd="3" destOrd="0" presId="urn:microsoft.com/office/officeart/2005/8/layout/cycle2"/>
    <dgm:cxn modelId="{4925DB80-B911-438E-A328-84862954129D}" type="presParOf" srcId="{BCE3EEF2-7804-436F-AEC9-9D5DFCF8E424}" destId="{65316A4E-4DBC-48A0-88F7-DAA0DC09A3E6}" srcOrd="0" destOrd="0" presId="urn:microsoft.com/office/officeart/2005/8/layout/cycle2"/>
    <dgm:cxn modelId="{27D21AF9-E58C-49E1-AFC6-CD22212DCD67}" type="presParOf" srcId="{9962998E-9138-448B-B9FE-A70670DC7BE4}" destId="{E81E8282-1664-45E9-A885-7EFA740809A1}" srcOrd="4" destOrd="0" presId="urn:microsoft.com/office/officeart/2005/8/layout/cycle2"/>
    <dgm:cxn modelId="{657703F2-2225-4CDA-9EFB-92642D7B5788}" type="presParOf" srcId="{9962998E-9138-448B-B9FE-A70670DC7BE4}" destId="{BA3428DE-55B4-44D4-A96E-EB56214817A9}" srcOrd="5" destOrd="0" presId="urn:microsoft.com/office/officeart/2005/8/layout/cycle2"/>
    <dgm:cxn modelId="{690C34BD-AAA0-48E5-BAD7-617B26ADDA6D}" type="presParOf" srcId="{BA3428DE-55B4-44D4-A96E-EB56214817A9}" destId="{F9629F41-8C91-4790-827D-2CC4E47CCAC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E54308-6C48-474F-9FC1-EE9D44C79232}" type="doc">
      <dgm:prSet loTypeId="urn:microsoft.com/office/officeart/2005/8/layout/pyramid1" loCatId="pyramid" qsTypeId="urn:microsoft.com/office/officeart/2005/8/quickstyle/simple1" qsCatId="simple" csTypeId="urn:microsoft.com/office/officeart/2005/8/colors/colorful1" csCatId="colorful" phldr="1"/>
      <dgm:spPr/>
    </dgm:pt>
    <dgm:pt modelId="{37E60B3B-AF6A-4B42-BD74-D2EBF6287435}">
      <dgm:prSet phldrT="[Text]" custT="1"/>
      <dgm:spPr/>
      <dgm:t>
        <a:bodyPr/>
        <a:lstStyle/>
        <a:p>
          <a:r>
            <a:rPr lang="en-US" sz="3200" dirty="0" smtClean="0"/>
            <a:t>Improvement</a:t>
          </a:r>
        </a:p>
        <a:p>
          <a:r>
            <a:rPr lang="en-US" sz="2000" dirty="0" smtClean="0"/>
            <a:t>Performance Management</a:t>
          </a:r>
          <a:endParaRPr lang="en-US" sz="2000" dirty="0"/>
        </a:p>
      </dgm:t>
    </dgm:pt>
    <dgm:pt modelId="{81EB8B53-0463-4BB3-811E-FD3FA76E7450}" type="parTrans" cxnId="{7A7225E3-EB2F-45E8-AFDD-EB56803B6FDF}">
      <dgm:prSet/>
      <dgm:spPr/>
      <dgm:t>
        <a:bodyPr/>
        <a:lstStyle/>
        <a:p>
          <a:endParaRPr lang="en-US"/>
        </a:p>
      </dgm:t>
    </dgm:pt>
    <dgm:pt modelId="{DB950809-DDEC-4BFA-8E25-674A9460C41C}" type="sibTrans" cxnId="{7A7225E3-EB2F-45E8-AFDD-EB56803B6FDF}">
      <dgm:prSet/>
      <dgm:spPr/>
      <dgm:t>
        <a:bodyPr/>
        <a:lstStyle/>
        <a:p>
          <a:endParaRPr lang="en-US"/>
        </a:p>
      </dgm:t>
    </dgm:pt>
    <dgm:pt modelId="{C0ABDAA8-A700-44AF-9E3A-D8EC131F7513}">
      <dgm:prSet phldrT="[Text]" custT="1"/>
      <dgm:spPr/>
      <dgm:t>
        <a:bodyPr/>
        <a:lstStyle/>
        <a:p>
          <a:r>
            <a:rPr lang="en-US" sz="3200" dirty="0" smtClean="0"/>
            <a:t>Development</a:t>
          </a:r>
        </a:p>
        <a:p>
          <a:r>
            <a:rPr lang="en-US" sz="2000" dirty="0" smtClean="0"/>
            <a:t>Year 3 and Non-Tenured Teachers</a:t>
          </a:r>
          <a:endParaRPr lang="en-US" sz="3200" dirty="0"/>
        </a:p>
      </dgm:t>
    </dgm:pt>
    <dgm:pt modelId="{9D017C6D-806E-4231-B188-27AB03590896}" type="parTrans" cxnId="{89186229-8E29-4055-970A-747C6E3B0336}">
      <dgm:prSet/>
      <dgm:spPr/>
      <dgm:t>
        <a:bodyPr/>
        <a:lstStyle/>
        <a:p>
          <a:endParaRPr lang="en-US"/>
        </a:p>
      </dgm:t>
    </dgm:pt>
    <dgm:pt modelId="{8B102839-04D1-4CC8-8905-DC0284CA83B9}" type="sibTrans" cxnId="{89186229-8E29-4055-970A-747C6E3B0336}">
      <dgm:prSet/>
      <dgm:spPr/>
      <dgm:t>
        <a:bodyPr/>
        <a:lstStyle/>
        <a:p>
          <a:endParaRPr lang="en-US"/>
        </a:p>
      </dgm:t>
    </dgm:pt>
    <dgm:pt modelId="{84D3A8B8-2580-4437-8FFA-76BF1503F525}">
      <dgm:prSet phldrT="[Text]" custT="1"/>
      <dgm:spPr/>
      <dgm:t>
        <a:bodyPr/>
        <a:lstStyle/>
        <a:p>
          <a:r>
            <a:rPr lang="en-US" sz="3200" dirty="0" smtClean="0"/>
            <a:t>Maintenance</a:t>
          </a:r>
        </a:p>
        <a:p>
          <a:r>
            <a:rPr lang="en-US" sz="2000" dirty="0" smtClean="0"/>
            <a:t>Years 1 and 2 for All Tenured Teachers</a:t>
          </a:r>
        </a:p>
      </dgm:t>
    </dgm:pt>
    <dgm:pt modelId="{9062014D-D52A-44C3-9F19-6C242BE4148A}" type="parTrans" cxnId="{2B109567-A483-4B41-84AE-054F8C8CF935}">
      <dgm:prSet/>
      <dgm:spPr/>
      <dgm:t>
        <a:bodyPr/>
        <a:lstStyle/>
        <a:p>
          <a:endParaRPr lang="en-US"/>
        </a:p>
      </dgm:t>
    </dgm:pt>
    <dgm:pt modelId="{31070390-2065-4315-8D13-B3FDDE00B50E}" type="sibTrans" cxnId="{2B109567-A483-4B41-84AE-054F8C8CF935}">
      <dgm:prSet/>
      <dgm:spPr/>
      <dgm:t>
        <a:bodyPr/>
        <a:lstStyle/>
        <a:p>
          <a:endParaRPr lang="en-US"/>
        </a:p>
      </dgm:t>
    </dgm:pt>
    <dgm:pt modelId="{EFCF52D8-3527-411F-A188-D6FA22B9EB68}" type="pres">
      <dgm:prSet presAssocID="{3EE54308-6C48-474F-9FC1-EE9D44C79232}" presName="Name0" presStyleCnt="0">
        <dgm:presLayoutVars>
          <dgm:dir/>
          <dgm:animLvl val="lvl"/>
          <dgm:resizeHandles val="exact"/>
        </dgm:presLayoutVars>
      </dgm:prSet>
      <dgm:spPr/>
    </dgm:pt>
    <dgm:pt modelId="{DEEBF8C0-3880-41CA-8C5D-6562A524FB85}" type="pres">
      <dgm:prSet presAssocID="{37E60B3B-AF6A-4B42-BD74-D2EBF6287435}" presName="Name8" presStyleCnt="0"/>
      <dgm:spPr/>
    </dgm:pt>
    <dgm:pt modelId="{7542B87A-3BE3-41D4-AA73-324BFCA19B8D}" type="pres">
      <dgm:prSet presAssocID="{37E60B3B-AF6A-4B42-BD74-D2EBF6287435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E4B995-6FAF-4CC4-836A-5D19AB33B6F0}" type="pres">
      <dgm:prSet presAssocID="{37E60B3B-AF6A-4B42-BD74-D2EBF628743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613467-5894-4E4C-B757-302C6683696E}" type="pres">
      <dgm:prSet presAssocID="{C0ABDAA8-A700-44AF-9E3A-D8EC131F7513}" presName="Name8" presStyleCnt="0"/>
      <dgm:spPr/>
    </dgm:pt>
    <dgm:pt modelId="{14201EDF-FB43-4E03-81F7-2C9FEABE892C}" type="pres">
      <dgm:prSet presAssocID="{C0ABDAA8-A700-44AF-9E3A-D8EC131F7513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1C113B-099A-4CED-9214-7BB3C196518D}" type="pres">
      <dgm:prSet presAssocID="{C0ABDAA8-A700-44AF-9E3A-D8EC131F751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08D6B4-9DC9-4372-8D28-46247C2EE7F8}" type="pres">
      <dgm:prSet presAssocID="{84D3A8B8-2580-4437-8FFA-76BF1503F525}" presName="Name8" presStyleCnt="0"/>
      <dgm:spPr/>
    </dgm:pt>
    <dgm:pt modelId="{EAE54D57-BD22-4D34-80ED-DDAC6D6058F4}" type="pres">
      <dgm:prSet presAssocID="{84D3A8B8-2580-4437-8FFA-76BF1503F525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6850C3-4E2D-4609-AA63-867F167C7FCB}" type="pres">
      <dgm:prSet presAssocID="{84D3A8B8-2580-4437-8FFA-76BF1503F52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C9FBA05-50B4-41B9-9D03-EFB10DFF3A2B}" type="presOf" srcId="{3EE54308-6C48-474F-9FC1-EE9D44C79232}" destId="{EFCF52D8-3527-411F-A188-D6FA22B9EB68}" srcOrd="0" destOrd="0" presId="urn:microsoft.com/office/officeart/2005/8/layout/pyramid1"/>
    <dgm:cxn modelId="{89186229-8E29-4055-970A-747C6E3B0336}" srcId="{3EE54308-6C48-474F-9FC1-EE9D44C79232}" destId="{C0ABDAA8-A700-44AF-9E3A-D8EC131F7513}" srcOrd="1" destOrd="0" parTransId="{9D017C6D-806E-4231-B188-27AB03590896}" sibTransId="{8B102839-04D1-4CC8-8905-DC0284CA83B9}"/>
    <dgm:cxn modelId="{056441D3-1BF1-4D57-BE7A-E753FDDA5B0D}" type="presOf" srcId="{84D3A8B8-2580-4437-8FFA-76BF1503F525}" destId="{256850C3-4E2D-4609-AA63-867F167C7FCB}" srcOrd="1" destOrd="0" presId="urn:microsoft.com/office/officeart/2005/8/layout/pyramid1"/>
    <dgm:cxn modelId="{B3C70DF8-6ADE-4492-A24F-29EC5D783031}" type="presOf" srcId="{C0ABDAA8-A700-44AF-9E3A-D8EC131F7513}" destId="{CA1C113B-099A-4CED-9214-7BB3C196518D}" srcOrd="1" destOrd="0" presId="urn:microsoft.com/office/officeart/2005/8/layout/pyramid1"/>
    <dgm:cxn modelId="{7A7225E3-EB2F-45E8-AFDD-EB56803B6FDF}" srcId="{3EE54308-6C48-474F-9FC1-EE9D44C79232}" destId="{37E60B3B-AF6A-4B42-BD74-D2EBF6287435}" srcOrd="0" destOrd="0" parTransId="{81EB8B53-0463-4BB3-811E-FD3FA76E7450}" sibTransId="{DB950809-DDEC-4BFA-8E25-674A9460C41C}"/>
    <dgm:cxn modelId="{E714C67E-C72C-4EBB-96D6-A82BBDDC579C}" type="presOf" srcId="{37E60B3B-AF6A-4B42-BD74-D2EBF6287435}" destId="{7542B87A-3BE3-41D4-AA73-324BFCA19B8D}" srcOrd="0" destOrd="0" presId="urn:microsoft.com/office/officeart/2005/8/layout/pyramid1"/>
    <dgm:cxn modelId="{198ABEBD-BC74-40FA-8D02-93949E9A01C2}" type="presOf" srcId="{C0ABDAA8-A700-44AF-9E3A-D8EC131F7513}" destId="{14201EDF-FB43-4E03-81F7-2C9FEABE892C}" srcOrd="0" destOrd="0" presId="urn:microsoft.com/office/officeart/2005/8/layout/pyramid1"/>
    <dgm:cxn modelId="{2D4FEFD6-BC3D-4F53-BF63-44896A53D8E1}" type="presOf" srcId="{37E60B3B-AF6A-4B42-BD74-D2EBF6287435}" destId="{D0E4B995-6FAF-4CC4-836A-5D19AB33B6F0}" srcOrd="1" destOrd="0" presId="urn:microsoft.com/office/officeart/2005/8/layout/pyramid1"/>
    <dgm:cxn modelId="{4F5DBFD0-A353-4166-84C5-8726F361B359}" type="presOf" srcId="{84D3A8B8-2580-4437-8FFA-76BF1503F525}" destId="{EAE54D57-BD22-4D34-80ED-DDAC6D6058F4}" srcOrd="0" destOrd="0" presId="urn:microsoft.com/office/officeart/2005/8/layout/pyramid1"/>
    <dgm:cxn modelId="{2B109567-A483-4B41-84AE-054F8C8CF935}" srcId="{3EE54308-6C48-474F-9FC1-EE9D44C79232}" destId="{84D3A8B8-2580-4437-8FFA-76BF1503F525}" srcOrd="2" destOrd="0" parTransId="{9062014D-D52A-44C3-9F19-6C242BE4148A}" sibTransId="{31070390-2065-4315-8D13-B3FDDE00B50E}"/>
    <dgm:cxn modelId="{056DDAF4-3D20-4DE6-BE95-97D8FA3BA993}" type="presParOf" srcId="{EFCF52D8-3527-411F-A188-D6FA22B9EB68}" destId="{DEEBF8C0-3880-41CA-8C5D-6562A524FB85}" srcOrd="0" destOrd="0" presId="urn:microsoft.com/office/officeart/2005/8/layout/pyramid1"/>
    <dgm:cxn modelId="{DCF94DEC-EDDB-4E31-8F9D-28A6FFA8F0D3}" type="presParOf" srcId="{DEEBF8C0-3880-41CA-8C5D-6562A524FB85}" destId="{7542B87A-3BE3-41D4-AA73-324BFCA19B8D}" srcOrd="0" destOrd="0" presId="urn:microsoft.com/office/officeart/2005/8/layout/pyramid1"/>
    <dgm:cxn modelId="{4DA99C24-751C-48D9-B99A-712DE0B30911}" type="presParOf" srcId="{DEEBF8C0-3880-41CA-8C5D-6562A524FB85}" destId="{D0E4B995-6FAF-4CC4-836A-5D19AB33B6F0}" srcOrd="1" destOrd="0" presId="urn:microsoft.com/office/officeart/2005/8/layout/pyramid1"/>
    <dgm:cxn modelId="{DF61F82B-C7BD-4676-AFC2-A6C2C492DC92}" type="presParOf" srcId="{EFCF52D8-3527-411F-A188-D6FA22B9EB68}" destId="{D6613467-5894-4E4C-B757-302C6683696E}" srcOrd="1" destOrd="0" presId="urn:microsoft.com/office/officeart/2005/8/layout/pyramid1"/>
    <dgm:cxn modelId="{F98B8582-C104-4464-8596-D600D4C48D91}" type="presParOf" srcId="{D6613467-5894-4E4C-B757-302C6683696E}" destId="{14201EDF-FB43-4E03-81F7-2C9FEABE892C}" srcOrd="0" destOrd="0" presId="urn:microsoft.com/office/officeart/2005/8/layout/pyramid1"/>
    <dgm:cxn modelId="{CCF49610-6AB3-442E-BEED-94D6D798E562}" type="presParOf" srcId="{D6613467-5894-4E4C-B757-302C6683696E}" destId="{CA1C113B-099A-4CED-9214-7BB3C196518D}" srcOrd="1" destOrd="0" presId="urn:microsoft.com/office/officeart/2005/8/layout/pyramid1"/>
    <dgm:cxn modelId="{D4F32A9F-ECBA-4CC3-943D-D2B9B06135ED}" type="presParOf" srcId="{EFCF52D8-3527-411F-A188-D6FA22B9EB68}" destId="{A408D6B4-9DC9-4372-8D28-46247C2EE7F8}" srcOrd="2" destOrd="0" presId="urn:microsoft.com/office/officeart/2005/8/layout/pyramid1"/>
    <dgm:cxn modelId="{5B9927FB-F0D3-4DF3-87A5-529B6B8620B4}" type="presParOf" srcId="{A408D6B4-9DC9-4372-8D28-46247C2EE7F8}" destId="{EAE54D57-BD22-4D34-80ED-DDAC6D6058F4}" srcOrd="0" destOrd="0" presId="urn:microsoft.com/office/officeart/2005/8/layout/pyramid1"/>
    <dgm:cxn modelId="{EEB3E0A9-52FA-42D3-9F54-8DE34B63738C}" type="presParOf" srcId="{A408D6B4-9DC9-4372-8D28-46247C2EE7F8}" destId="{256850C3-4E2D-4609-AA63-867F167C7FC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FCE6E4-7459-4E11-BDE8-7429FC7820B5}" type="doc">
      <dgm:prSet loTypeId="urn:microsoft.com/office/officeart/2005/8/layout/chevron2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CC3A232-3FA2-4FE4-A871-CD3762827D0F}">
      <dgm:prSet phldrT="[Text]"/>
      <dgm:spPr>
        <a:solidFill>
          <a:schemeClr val="accent4"/>
        </a:solidFill>
        <a:ln>
          <a:solidFill>
            <a:schemeClr val="accent4"/>
          </a:solidFill>
        </a:ln>
      </dgm:spPr>
      <dgm:t>
        <a:bodyPr/>
        <a:lstStyle/>
        <a:p>
          <a:r>
            <a:rPr lang="en-US" dirty="0" smtClean="0"/>
            <a:t>Year 2</a:t>
          </a:r>
          <a:endParaRPr lang="en-US" dirty="0"/>
        </a:p>
      </dgm:t>
    </dgm:pt>
    <dgm:pt modelId="{9B0DE303-EBAF-4DFE-AF73-137BD3514711}" type="parTrans" cxnId="{F525AB8F-6EBE-41A2-BB0F-DEAF0422BFE4}">
      <dgm:prSet/>
      <dgm:spPr/>
      <dgm:t>
        <a:bodyPr/>
        <a:lstStyle/>
        <a:p>
          <a:endParaRPr lang="en-US"/>
        </a:p>
      </dgm:t>
    </dgm:pt>
    <dgm:pt modelId="{A3046DBF-A57F-4A8B-BBEF-C6FE85D87E7B}" type="sibTrans" cxnId="{F525AB8F-6EBE-41A2-BB0F-DEAF0422BFE4}">
      <dgm:prSet/>
      <dgm:spPr/>
      <dgm:t>
        <a:bodyPr/>
        <a:lstStyle/>
        <a:p>
          <a:endParaRPr lang="en-US"/>
        </a:p>
      </dgm:t>
    </dgm:pt>
    <dgm:pt modelId="{EDF6B579-8837-42DE-998F-B65F505541DF}">
      <dgm:prSet phldrT="[Text]" custT="1"/>
      <dgm:spPr>
        <a:ln>
          <a:solidFill>
            <a:schemeClr val="accent4"/>
          </a:solidFill>
        </a:ln>
      </dgm:spPr>
      <dgm:t>
        <a:bodyPr/>
        <a:lstStyle/>
        <a:p>
          <a:r>
            <a:rPr lang="en-US" sz="1100" dirty="0" smtClean="0"/>
            <a:t>Student Academic Progress Goal(s)</a:t>
          </a:r>
          <a:endParaRPr lang="en-US" sz="1100" dirty="0"/>
        </a:p>
      </dgm:t>
    </dgm:pt>
    <dgm:pt modelId="{B823FD39-DED9-4DA2-80DE-867ACAF31BC0}" type="parTrans" cxnId="{234A1E71-DFBD-43D0-9A7A-A0CCC2844D16}">
      <dgm:prSet/>
      <dgm:spPr/>
      <dgm:t>
        <a:bodyPr/>
        <a:lstStyle/>
        <a:p>
          <a:endParaRPr lang="en-US"/>
        </a:p>
      </dgm:t>
    </dgm:pt>
    <dgm:pt modelId="{FB2475BE-36FB-4BD2-B752-315443FB85F3}" type="sibTrans" cxnId="{234A1E71-DFBD-43D0-9A7A-A0CCC2844D16}">
      <dgm:prSet/>
      <dgm:spPr/>
      <dgm:t>
        <a:bodyPr/>
        <a:lstStyle/>
        <a:p>
          <a:endParaRPr lang="en-US"/>
        </a:p>
      </dgm:t>
    </dgm:pt>
    <dgm:pt modelId="{2065563E-A658-4470-9725-F5CE2715B552}">
      <dgm:prSet phldrT="[Text]" custT="1"/>
      <dgm:spPr>
        <a:ln>
          <a:solidFill>
            <a:schemeClr val="accent4"/>
          </a:solidFill>
        </a:ln>
      </dgm:spPr>
      <dgm:t>
        <a:bodyPr/>
        <a:lstStyle/>
        <a:p>
          <a:r>
            <a:rPr lang="en-US" sz="1100" dirty="0" smtClean="0"/>
            <a:t>Ten Learning Walks and Two Trend Meetings</a:t>
          </a:r>
          <a:endParaRPr lang="en-US" sz="1100" dirty="0"/>
        </a:p>
      </dgm:t>
    </dgm:pt>
    <dgm:pt modelId="{F30334E6-EF40-41BF-9371-264E44B885B5}" type="parTrans" cxnId="{2EE34C00-775F-4BE1-9C6E-2ECD90F4FC7A}">
      <dgm:prSet/>
      <dgm:spPr/>
      <dgm:t>
        <a:bodyPr/>
        <a:lstStyle/>
        <a:p>
          <a:endParaRPr lang="en-US"/>
        </a:p>
      </dgm:t>
    </dgm:pt>
    <dgm:pt modelId="{B37BD217-13ED-4024-AFBF-880BBA441D12}" type="sibTrans" cxnId="{2EE34C00-775F-4BE1-9C6E-2ECD90F4FC7A}">
      <dgm:prSet/>
      <dgm:spPr/>
      <dgm:t>
        <a:bodyPr/>
        <a:lstStyle/>
        <a:p>
          <a:endParaRPr lang="en-US"/>
        </a:p>
      </dgm:t>
    </dgm:pt>
    <dgm:pt modelId="{620A45A1-EFBE-4CE4-A7F3-53AC41C8143C}">
      <dgm:prSet phldrT="[Text]" custT="1"/>
      <dgm:spPr>
        <a:ln>
          <a:solidFill>
            <a:schemeClr val="accent4"/>
          </a:solidFill>
        </a:ln>
      </dgm:spPr>
      <dgm:t>
        <a:bodyPr/>
        <a:lstStyle/>
        <a:p>
          <a:r>
            <a:rPr lang="en-US" sz="1100" dirty="0" smtClean="0"/>
            <a:t>Collection of Evidence for Portfolio</a:t>
          </a:r>
          <a:endParaRPr lang="en-US" sz="1100" dirty="0"/>
        </a:p>
      </dgm:t>
    </dgm:pt>
    <dgm:pt modelId="{F006F52B-FCB2-4027-9280-32746026280E}" type="parTrans" cxnId="{CEBE1B9A-1771-4D21-ADFD-CB6D7C528B94}">
      <dgm:prSet/>
      <dgm:spPr/>
      <dgm:t>
        <a:bodyPr/>
        <a:lstStyle/>
        <a:p>
          <a:endParaRPr lang="en-US"/>
        </a:p>
      </dgm:t>
    </dgm:pt>
    <dgm:pt modelId="{A0AEDB0C-D9A0-405A-9D93-48E27810E2AA}" type="sibTrans" cxnId="{CEBE1B9A-1771-4D21-ADFD-CB6D7C528B94}">
      <dgm:prSet/>
      <dgm:spPr/>
      <dgm:t>
        <a:bodyPr/>
        <a:lstStyle/>
        <a:p>
          <a:endParaRPr lang="en-US"/>
        </a:p>
      </dgm:t>
    </dgm:pt>
    <dgm:pt modelId="{80ECC122-CBB8-4711-98C4-9635C54F4982}">
      <dgm:prSet/>
      <dgm:spPr>
        <a:solidFill>
          <a:schemeClr val="tx2"/>
        </a:solidFill>
        <a:ln>
          <a:solidFill>
            <a:schemeClr val="tx2"/>
          </a:solidFill>
        </a:ln>
      </dgm:spPr>
      <dgm:t>
        <a:bodyPr/>
        <a:lstStyle/>
        <a:p>
          <a:r>
            <a:rPr lang="en-US" dirty="0" smtClean="0"/>
            <a:t>2012-2013  Appraisal</a:t>
          </a:r>
          <a:endParaRPr lang="en-US" dirty="0"/>
        </a:p>
      </dgm:t>
    </dgm:pt>
    <dgm:pt modelId="{4293DB6D-4BC7-4A77-9ED4-281F3B959AD3}" type="parTrans" cxnId="{997923BE-2D06-41A1-925C-10A67541ADEB}">
      <dgm:prSet/>
      <dgm:spPr/>
      <dgm:t>
        <a:bodyPr/>
        <a:lstStyle/>
        <a:p>
          <a:endParaRPr lang="en-US"/>
        </a:p>
      </dgm:t>
    </dgm:pt>
    <dgm:pt modelId="{836CCD95-FDBE-435E-8DAE-ABC2673EC61C}" type="sibTrans" cxnId="{997923BE-2D06-41A1-925C-10A67541ADEB}">
      <dgm:prSet/>
      <dgm:spPr/>
      <dgm:t>
        <a:bodyPr/>
        <a:lstStyle/>
        <a:p>
          <a:endParaRPr lang="en-US"/>
        </a:p>
      </dgm:t>
    </dgm:pt>
    <dgm:pt modelId="{1811089D-71FD-44AA-A4A2-1BA080867444}">
      <dgm:prSet custT="1"/>
      <dgm:spPr>
        <a:ln>
          <a:solidFill>
            <a:schemeClr val="tx2"/>
          </a:solidFill>
        </a:ln>
      </dgm:spPr>
      <dgm:t>
        <a:bodyPr/>
        <a:lstStyle/>
        <a:p>
          <a:r>
            <a:rPr lang="en-US" sz="1050" dirty="0" smtClean="0"/>
            <a:t>Self Assessment</a:t>
          </a:r>
          <a:endParaRPr lang="en-US" sz="1050" dirty="0"/>
        </a:p>
      </dgm:t>
    </dgm:pt>
    <dgm:pt modelId="{510D0D7B-6760-460E-9B54-8508C7FB4A49}" type="parTrans" cxnId="{49873F68-35D7-45EF-B942-094A5B65DE9E}">
      <dgm:prSet/>
      <dgm:spPr/>
      <dgm:t>
        <a:bodyPr/>
        <a:lstStyle/>
        <a:p>
          <a:endParaRPr lang="en-US"/>
        </a:p>
      </dgm:t>
    </dgm:pt>
    <dgm:pt modelId="{946B80F3-18F4-439D-88BC-060A0E7C0DBF}" type="sibTrans" cxnId="{49873F68-35D7-45EF-B942-094A5B65DE9E}">
      <dgm:prSet/>
      <dgm:spPr/>
      <dgm:t>
        <a:bodyPr/>
        <a:lstStyle/>
        <a:p>
          <a:endParaRPr lang="en-US"/>
        </a:p>
      </dgm:t>
    </dgm:pt>
    <dgm:pt modelId="{221B7AA3-3308-4387-A7C9-B18CBF41B9E5}">
      <dgm:prSet custT="1"/>
      <dgm:spPr>
        <a:ln>
          <a:solidFill>
            <a:schemeClr val="tx2"/>
          </a:solidFill>
        </a:ln>
      </dgm:spPr>
      <dgm:t>
        <a:bodyPr/>
        <a:lstStyle/>
        <a:p>
          <a:r>
            <a:rPr lang="en-US" sz="1050" dirty="0" smtClean="0"/>
            <a:t>Student Academic Progress Goal(s)</a:t>
          </a:r>
          <a:endParaRPr lang="en-US" sz="1050" dirty="0"/>
        </a:p>
      </dgm:t>
    </dgm:pt>
    <dgm:pt modelId="{3221CC47-E95B-4B5F-9229-7C1A7F1E5C3B}" type="parTrans" cxnId="{2A8FDCBA-6B86-4E67-BCCD-C8B3D16D5BBF}">
      <dgm:prSet/>
      <dgm:spPr/>
      <dgm:t>
        <a:bodyPr/>
        <a:lstStyle/>
        <a:p>
          <a:endParaRPr lang="en-US"/>
        </a:p>
      </dgm:t>
    </dgm:pt>
    <dgm:pt modelId="{C4F47584-5A05-4FC2-95EC-AA278FD109FE}" type="sibTrans" cxnId="{2A8FDCBA-6B86-4E67-BCCD-C8B3D16D5BBF}">
      <dgm:prSet/>
      <dgm:spPr/>
      <dgm:t>
        <a:bodyPr/>
        <a:lstStyle/>
        <a:p>
          <a:endParaRPr lang="en-US"/>
        </a:p>
      </dgm:t>
    </dgm:pt>
    <dgm:pt modelId="{16D87C55-56A6-4774-BD2C-3F4226B6111A}">
      <dgm:prSet custT="1"/>
      <dgm:spPr>
        <a:ln>
          <a:solidFill>
            <a:schemeClr val="tx2"/>
          </a:solidFill>
        </a:ln>
      </dgm:spPr>
      <dgm:t>
        <a:bodyPr/>
        <a:lstStyle/>
        <a:p>
          <a:r>
            <a:rPr lang="en-US" sz="1050" dirty="0" smtClean="0"/>
            <a:t>Ten Learning Walks and Two Trend Meetings</a:t>
          </a:r>
          <a:endParaRPr lang="en-US" sz="1050" dirty="0"/>
        </a:p>
      </dgm:t>
    </dgm:pt>
    <dgm:pt modelId="{747E8082-DBAB-4C8C-BE69-16D0C6933050}" type="parTrans" cxnId="{73DE7E23-4690-48F5-8B4D-E40C495C90CD}">
      <dgm:prSet/>
      <dgm:spPr/>
      <dgm:t>
        <a:bodyPr/>
        <a:lstStyle/>
        <a:p>
          <a:endParaRPr lang="en-US"/>
        </a:p>
      </dgm:t>
    </dgm:pt>
    <dgm:pt modelId="{50D44F62-27EF-418E-8A4F-572763EB7636}" type="sibTrans" cxnId="{73DE7E23-4690-48F5-8B4D-E40C495C90CD}">
      <dgm:prSet/>
      <dgm:spPr/>
      <dgm:t>
        <a:bodyPr/>
        <a:lstStyle/>
        <a:p>
          <a:endParaRPr lang="en-US"/>
        </a:p>
      </dgm:t>
    </dgm:pt>
    <dgm:pt modelId="{54FD27C9-AE5C-4D97-987C-801DA8374F01}">
      <dgm:prSet custT="1"/>
      <dgm:spPr>
        <a:ln>
          <a:solidFill>
            <a:schemeClr val="tx2"/>
          </a:solidFill>
        </a:ln>
      </dgm:spPr>
      <dgm:t>
        <a:bodyPr/>
        <a:lstStyle/>
        <a:p>
          <a:r>
            <a:rPr lang="en-US" sz="1050" dirty="0" smtClean="0"/>
            <a:t>Mid-Year Checkpoint</a:t>
          </a:r>
          <a:endParaRPr lang="en-US" sz="1050" dirty="0"/>
        </a:p>
      </dgm:t>
    </dgm:pt>
    <dgm:pt modelId="{F56D4877-12A7-413E-B3C4-BF8E9DE7788A}" type="parTrans" cxnId="{D2A0384D-65F8-49B9-BDF3-7742522C4E38}">
      <dgm:prSet/>
      <dgm:spPr/>
      <dgm:t>
        <a:bodyPr/>
        <a:lstStyle/>
        <a:p>
          <a:endParaRPr lang="en-US"/>
        </a:p>
      </dgm:t>
    </dgm:pt>
    <dgm:pt modelId="{FD8AA4E2-804C-4701-834F-8CB4F6F4C739}" type="sibTrans" cxnId="{D2A0384D-65F8-49B9-BDF3-7742522C4E38}">
      <dgm:prSet/>
      <dgm:spPr/>
      <dgm:t>
        <a:bodyPr/>
        <a:lstStyle/>
        <a:p>
          <a:endParaRPr lang="en-US"/>
        </a:p>
      </dgm:t>
    </dgm:pt>
    <dgm:pt modelId="{8B9DC39F-BBF6-4E52-B295-621BFF12655A}">
      <dgm:prSet custT="1"/>
      <dgm:spPr>
        <a:ln>
          <a:solidFill>
            <a:schemeClr val="tx2"/>
          </a:solidFill>
        </a:ln>
      </dgm:spPr>
      <dgm:t>
        <a:bodyPr/>
        <a:lstStyle/>
        <a:p>
          <a:r>
            <a:rPr lang="en-US" sz="1050" dirty="0" smtClean="0"/>
            <a:t>Final Performance Appraisal</a:t>
          </a:r>
          <a:endParaRPr lang="en-US" sz="1050" dirty="0"/>
        </a:p>
      </dgm:t>
    </dgm:pt>
    <dgm:pt modelId="{3DC4CC44-ACC7-428A-B866-F27F31A09994}" type="parTrans" cxnId="{C60BEFC9-B57D-4233-ADCE-7270B80B9D2F}">
      <dgm:prSet/>
      <dgm:spPr/>
      <dgm:t>
        <a:bodyPr/>
        <a:lstStyle/>
        <a:p>
          <a:endParaRPr lang="en-US"/>
        </a:p>
      </dgm:t>
    </dgm:pt>
    <dgm:pt modelId="{60613FF5-DD82-40EB-B765-84CE56B7C87A}" type="sibTrans" cxnId="{C60BEFC9-B57D-4233-ADCE-7270B80B9D2F}">
      <dgm:prSet/>
      <dgm:spPr/>
      <dgm:t>
        <a:bodyPr/>
        <a:lstStyle/>
        <a:p>
          <a:endParaRPr lang="en-US"/>
        </a:p>
      </dgm:t>
    </dgm:pt>
    <dgm:pt modelId="{B4D8DE11-B5C5-49A3-944A-0C2ADD4A3C0F}">
      <dgm:prSet custT="1"/>
      <dgm:spPr>
        <a:ln>
          <a:solidFill>
            <a:schemeClr val="accent4"/>
          </a:solidFill>
        </a:ln>
      </dgm:spPr>
      <dgm:t>
        <a:bodyPr/>
        <a:lstStyle/>
        <a:p>
          <a:r>
            <a:rPr lang="en-US" sz="1100" dirty="0" smtClean="0"/>
            <a:t>Student Academic Progress Goal(s)</a:t>
          </a:r>
          <a:endParaRPr lang="en-US" sz="1100" dirty="0"/>
        </a:p>
      </dgm:t>
    </dgm:pt>
    <dgm:pt modelId="{5B76DBA6-D370-482A-BDFF-E53A605549FF}" type="parTrans" cxnId="{4430243B-AC78-433A-A5A8-006995FF3B25}">
      <dgm:prSet/>
      <dgm:spPr/>
      <dgm:t>
        <a:bodyPr/>
        <a:lstStyle/>
        <a:p>
          <a:endParaRPr lang="en-US"/>
        </a:p>
      </dgm:t>
    </dgm:pt>
    <dgm:pt modelId="{95EFA6DC-B53D-4EE9-BD4E-9A705EAA550E}" type="sibTrans" cxnId="{4430243B-AC78-433A-A5A8-006995FF3B25}">
      <dgm:prSet/>
      <dgm:spPr/>
      <dgm:t>
        <a:bodyPr/>
        <a:lstStyle/>
        <a:p>
          <a:endParaRPr lang="en-US"/>
        </a:p>
      </dgm:t>
    </dgm:pt>
    <dgm:pt modelId="{78F13335-64A4-4087-A14B-D3819BC091CC}">
      <dgm:prSet custT="1"/>
      <dgm:spPr>
        <a:ln>
          <a:solidFill>
            <a:schemeClr val="accent4"/>
          </a:solidFill>
        </a:ln>
      </dgm:spPr>
      <dgm:t>
        <a:bodyPr/>
        <a:lstStyle/>
        <a:p>
          <a:r>
            <a:rPr lang="en-US" sz="1100" dirty="0" smtClean="0"/>
            <a:t>Ten Learning Walks and Two Trend Meetings</a:t>
          </a:r>
          <a:endParaRPr lang="en-US" sz="1100" dirty="0"/>
        </a:p>
      </dgm:t>
    </dgm:pt>
    <dgm:pt modelId="{F73BDA17-14DE-41A4-9081-9F14176CD725}" type="parTrans" cxnId="{EBEB5AE0-E85D-494F-9224-434CAF8C309F}">
      <dgm:prSet/>
      <dgm:spPr/>
      <dgm:t>
        <a:bodyPr/>
        <a:lstStyle/>
        <a:p>
          <a:endParaRPr lang="en-US"/>
        </a:p>
      </dgm:t>
    </dgm:pt>
    <dgm:pt modelId="{F509D481-FDBE-4A32-83C8-0736FA175DD3}" type="sibTrans" cxnId="{EBEB5AE0-E85D-494F-9224-434CAF8C309F}">
      <dgm:prSet/>
      <dgm:spPr/>
      <dgm:t>
        <a:bodyPr/>
        <a:lstStyle/>
        <a:p>
          <a:endParaRPr lang="en-US"/>
        </a:p>
      </dgm:t>
    </dgm:pt>
    <dgm:pt modelId="{920D8203-3122-45D1-B05F-C091D6DBA4F9}">
      <dgm:prSet custT="1"/>
      <dgm:spPr>
        <a:ln>
          <a:solidFill>
            <a:schemeClr val="accent4"/>
          </a:solidFill>
        </a:ln>
      </dgm:spPr>
      <dgm:t>
        <a:bodyPr/>
        <a:lstStyle/>
        <a:p>
          <a:r>
            <a:rPr lang="en-US" sz="1100" dirty="0" smtClean="0"/>
            <a:t>Collection of Evidence for Portfolio</a:t>
          </a:r>
          <a:endParaRPr lang="en-US" sz="1100" dirty="0"/>
        </a:p>
      </dgm:t>
    </dgm:pt>
    <dgm:pt modelId="{99A96506-A803-4B1C-BA0D-C61767A1C89C}" type="parTrans" cxnId="{33D8D707-9603-47FF-992A-18D509C0B988}">
      <dgm:prSet/>
      <dgm:spPr/>
      <dgm:t>
        <a:bodyPr/>
        <a:lstStyle/>
        <a:p>
          <a:endParaRPr lang="en-US"/>
        </a:p>
      </dgm:t>
    </dgm:pt>
    <dgm:pt modelId="{1EE89374-6B98-4137-83F9-D334528AC694}" type="sibTrans" cxnId="{33D8D707-9603-47FF-992A-18D509C0B988}">
      <dgm:prSet/>
      <dgm:spPr/>
      <dgm:t>
        <a:bodyPr/>
        <a:lstStyle/>
        <a:p>
          <a:endParaRPr lang="en-US"/>
        </a:p>
      </dgm:t>
    </dgm:pt>
    <dgm:pt modelId="{6FDB02D4-488D-4D4A-BB16-7AD66FDEBFB4}">
      <dgm:prSet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r>
            <a:rPr lang="en-US" dirty="0" smtClean="0"/>
            <a:t>Year 3</a:t>
          </a:r>
          <a:endParaRPr lang="en-US" dirty="0"/>
        </a:p>
      </dgm:t>
    </dgm:pt>
    <dgm:pt modelId="{99BB2945-7CD0-4C1B-8995-5225EB175E47}" type="parTrans" cxnId="{7B0FB519-CB71-417E-85F2-59DD3C10DE78}">
      <dgm:prSet/>
      <dgm:spPr/>
      <dgm:t>
        <a:bodyPr/>
        <a:lstStyle/>
        <a:p>
          <a:endParaRPr lang="en-US"/>
        </a:p>
      </dgm:t>
    </dgm:pt>
    <dgm:pt modelId="{0408617B-250E-480A-992C-87D2360EEEAE}" type="sibTrans" cxnId="{7B0FB519-CB71-417E-85F2-59DD3C10DE78}">
      <dgm:prSet/>
      <dgm:spPr/>
      <dgm:t>
        <a:bodyPr/>
        <a:lstStyle/>
        <a:p>
          <a:endParaRPr lang="en-US"/>
        </a:p>
      </dgm:t>
    </dgm:pt>
    <dgm:pt modelId="{52F0C151-1BBB-4FFA-B0D2-E7E9107A00FA}">
      <dgm:prSet custT="1"/>
      <dgm:spPr>
        <a:ln>
          <a:solidFill>
            <a:schemeClr val="accent3"/>
          </a:solidFill>
        </a:ln>
      </dgm:spPr>
      <dgm:t>
        <a:bodyPr/>
        <a:lstStyle/>
        <a:p>
          <a:r>
            <a:rPr lang="en-US" sz="900" dirty="0" smtClean="0"/>
            <a:t>Student Academic Progress Goal(s)</a:t>
          </a:r>
          <a:endParaRPr lang="en-US" sz="900" dirty="0"/>
        </a:p>
      </dgm:t>
    </dgm:pt>
    <dgm:pt modelId="{C2255D76-1FC4-4D11-B428-19F5C9AB35AF}" type="parTrans" cxnId="{1297B3A0-EA55-4C7D-B1F0-774FF148F328}">
      <dgm:prSet/>
      <dgm:spPr/>
      <dgm:t>
        <a:bodyPr/>
        <a:lstStyle/>
        <a:p>
          <a:endParaRPr lang="en-US"/>
        </a:p>
      </dgm:t>
    </dgm:pt>
    <dgm:pt modelId="{F79D4949-319F-44BA-9A45-0A62D536C268}" type="sibTrans" cxnId="{1297B3A0-EA55-4C7D-B1F0-774FF148F328}">
      <dgm:prSet/>
      <dgm:spPr/>
      <dgm:t>
        <a:bodyPr/>
        <a:lstStyle/>
        <a:p>
          <a:endParaRPr lang="en-US"/>
        </a:p>
      </dgm:t>
    </dgm:pt>
    <dgm:pt modelId="{F0D39AC4-4EA8-4A35-9389-ECDCD4ADB15F}">
      <dgm:prSet custT="1"/>
      <dgm:spPr>
        <a:ln>
          <a:solidFill>
            <a:schemeClr val="accent3"/>
          </a:solidFill>
        </a:ln>
      </dgm:spPr>
      <dgm:t>
        <a:bodyPr/>
        <a:lstStyle/>
        <a:p>
          <a:r>
            <a:rPr lang="en-US" sz="900" dirty="0" smtClean="0"/>
            <a:t>Two Formal Observations or</a:t>
          </a:r>
          <a:endParaRPr lang="en-US" sz="900" dirty="0"/>
        </a:p>
      </dgm:t>
    </dgm:pt>
    <dgm:pt modelId="{BB213F24-26B1-4A05-BCB6-0C23F6E1B9B2}" type="parTrans" cxnId="{5C49B260-73D4-446D-9E99-5E1A019B65C0}">
      <dgm:prSet/>
      <dgm:spPr/>
      <dgm:t>
        <a:bodyPr/>
        <a:lstStyle/>
        <a:p>
          <a:endParaRPr lang="en-US"/>
        </a:p>
      </dgm:t>
    </dgm:pt>
    <dgm:pt modelId="{BBC760C8-5FAF-4340-8268-954C795B4D03}" type="sibTrans" cxnId="{5C49B260-73D4-446D-9E99-5E1A019B65C0}">
      <dgm:prSet/>
      <dgm:spPr/>
      <dgm:t>
        <a:bodyPr/>
        <a:lstStyle/>
        <a:p>
          <a:endParaRPr lang="en-US"/>
        </a:p>
      </dgm:t>
    </dgm:pt>
    <dgm:pt modelId="{3E81DE5A-BA82-41F2-A436-BFA438C338A4}">
      <dgm:prSet custT="1"/>
      <dgm:spPr>
        <a:ln>
          <a:solidFill>
            <a:schemeClr val="accent3"/>
          </a:solidFill>
        </a:ln>
      </dgm:spPr>
      <dgm:t>
        <a:bodyPr/>
        <a:lstStyle/>
        <a:p>
          <a:r>
            <a:rPr lang="en-US" sz="900" dirty="0" smtClean="0"/>
            <a:t>Ten Learning Walks and Two Trend Meetings</a:t>
          </a:r>
          <a:endParaRPr lang="en-US" sz="900" dirty="0"/>
        </a:p>
      </dgm:t>
    </dgm:pt>
    <dgm:pt modelId="{FE62AEA7-07EC-414E-ABF2-D556A9E17987}" type="parTrans" cxnId="{789AAC93-6A76-4E65-96EA-10341E21FA02}">
      <dgm:prSet/>
      <dgm:spPr/>
      <dgm:t>
        <a:bodyPr/>
        <a:lstStyle/>
        <a:p>
          <a:endParaRPr lang="en-US"/>
        </a:p>
      </dgm:t>
    </dgm:pt>
    <dgm:pt modelId="{6EC79AF1-2AB4-47D3-BAC3-B9DA64BF6428}" type="sibTrans" cxnId="{789AAC93-6A76-4E65-96EA-10341E21FA02}">
      <dgm:prSet/>
      <dgm:spPr/>
      <dgm:t>
        <a:bodyPr/>
        <a:lstStyle/>
        <a:p>
          <a:endParaRPr lang="en-US"/>
        </a:p>
      </dgm:t>
    </dgm:pt>
    <dgm:pt modelId="{806DC06D-53D5-49D0-AA3E-E28FD572736C}">
      <dgm:prSet custT="1"/>
      <dgm:spPr>
        <a:ln>
          <a:solidFill>
            <a:schemeClr val="accent3"/>
          </a:solidFill>
        </a:ln>
      </dgm:spPr>
      <dgm:t>
        <a:bodyPr/>
        <a:lstStyle/>
        <a:p>
          <a:r>
            <a:rPr lang="en-US" sz="900" dirty="0" smtClean="0"/>
            <a:t>Mid-Year Checkpoint</a:t>
          </a:r>
          <a:endParaRPr lang="en-US" sz="900" dirty="0"/>
        </a:p>
      </dgm:t>
    </dgm:pt>
    <dgm:pt modelId="{DBC614EA-DE05-4869-BAE2-29D2AAB63832}" type="parTrans" cxnId="{A013B1FD-1743-405B-9A88-235B8C17D7D8}">
      <dgm:prSet/>
      <dgm:spPr/>
      <dgm:t>
        <a:bodyPr/>
        <a:lstStyle/>
        <a:p>
          <a:endParaRPr lang="en-US"/>
        </a:p>
      </dgm:t>
    </dgm:pt>
    <dgm:pt modelId="{E66B1EF5-2260-4595-9D50-657A4EE67B7A}" type="sibTrans" cxnId="{A013B1FD-1743-405B-9A88-235B8C17D7D8}">
      <dgm:prSet/>
      <dgm:spPr/>
      <dgm:t>
        <a:bodyPr/>
        <a:lstStyle/>
        <a:p>
          <a:endParaRPr lang="en-US"/>
        </a:p>
      </dgm:t>
    </dgm:pt>
    <dgm:pt modelId="{B3677356-4838-4368-BA6C-928BF9C4BB20}">
      <dgm:prSet custT="1"/>
      <dgm:spPr>
        <a:ln>
          <a:solidFill>
            <a:schemeClr val="accent3"/>
          </a:solidFill>
        </a:ln>
      </dgm:spPr>
      <dgm:t>
        <a:bodyPr/>
        <a:lstStyle/>
        <a:p>
          <a:r>
            <a:rPr lang="en-US" sz="900" dirty="0" smtClean="0"/>
            <a:t>End-of-Year Final Appraisal</a:t>
          </a:r>
          <a:endParaRPr lang="en-US" sz="900" dirty="0"/>
        </a:p>
      </dgm:t>
    </dgm:pt>
    <dgm:pt modelId="{05DDE62C-E649-4F31-9A24-E529066D84E8}" type="parTrans" cxnId="{2EE76599-3721-4C16-8501-AB0E9C4F08C3}">
      <dgm:prSet/>
      <dgm:spPr/>
      <dgm:t>
        <a:bodyPr/>
        <a:lstStyle/>
        <a:p>
          <a:endParaRPr lang="en-US"/>
        </a:p>
      </dgm:t>
    </dgm:pt>
    <dgm:pt modelId="{67A88049-3F79-4E57-B13E-D06E9CCE0D44}" type="sibTrans" cxnId="{2EE76599-3721-4C16-8501-AB0E9C4F08C3}">
      <dgm:prSet/>
      <dgm:spPr/>
      <dgm:t>
        <a:bodyPr/>
        <a:lstStyle/>
        <a:p>
          <a:endParaRPr lang="en-US"/>
        </a:p>
      </dgm:t>
    </dgm:pt>
    <dgm:pt modelId="{58ACA566-C921-4B54-AB28-3A7C454896D8}">
      <dgm:prSet custT="1"/>
      <dgm:spPr>
        <a:ln>
          <a:solidFill>
            <a:schemeClr val="accent3"/>
          </a:solidFill>
        </a:ln>
      </dgm:spPr>
      <dgm:t>
        <a:bodyPr/>
        <a:lstStyle/>
        <a:p>
          <a:r>
            <a:rPr lang="en-US" sz="900" dirty="0" smtClean="0"/>
            <a:t>Submission and Review of Portfolio</a:t>
          </a:r>
          <a:endParaRPr lang="en-US" sz="900" dirty="0"/>
        </a:p>
      </dgm:t>
    </dgm:pt>
    <dgm:pt modelId="{584DAA35-E304-4594-8548-E774EE7DE03C}" type="parTrans" cxnId="{2D006045-6A91-4DED-B7E2-B37FAA3C6454}">
      <dgm:prSet/>
      <dgm:spPr/>
      <dgm:t>
        <a:bodyPr/>
        <a:lstStyle/>
        <a:p>
          <a:endParaRPr lang="en-US"/>
        </a:p>
      </dgm:t>
    </dgm:pt>
    <dgm:pt modelId="{D2BF9C61-6446-45CE-98F1-84C87A92546D}" type="sibTrans" cxnId="{2D006045-6A91-4DED-B7E2-B37FAA3C6454}">
      <dgm:prSet/>
      <dgm:spPr/>
      <dgm:t>
        <a:bodyPr/>
        <a:lstStyle/>
        <a:p>
          <a:endParaRPr lang="en-US"/>
        </a:p>
      </dgm:t>
    </dgm:pt>
    <dgm:pt modelId="{C2929A74-F32B-4E83-A83F-EB766E993859}">
      <dgm:prSet phldrT="[Text]" custT="1"/>
      <dgm:spPr>
        <a:ln>
          <a:solidFill>
            <a:schemeClr val="accent4"/>
          </a:solidFill>
        </a:ln>
      </dgm:spPr>
      <dgm:t>
        <a:bodyPr/>
        <a:lstStyle/>
        <a:p>
          <a:r>
            <a:rPr lang="en-US" sz="1100" dirty="0" smtClean="0"/>
            <a:t>End-of-Year Communication</a:t>
          </a:r>
          <a:endParaRPr lang="en-US" sz="1100" dirty="0"/>
        </a:p>
      </dgm:t>
    </dgm:pt>
    <dgm:pt modelId="{6B0BD36A-0F3F-4856-AA92-D0543F170878}" type="parTrans" cxnId="{A230BB0C-BFF0-4F2F-92C7-48C648D2ABF9}">
      <dgm:prSet/>
      <dgm:spPr/>
      <dgm:t>
        <a:bodyPr/>
        <a:lstStyle/>
        <a:p>
          <a:endParaRPr lang="en-US"/>
        </a:p>
      </dgm:t>
    </dgm:pt>
    <dgm:pt modelId="{5FF8A9CE-6F49-4679-8D07-F0039FCC34AA}" type="sibTrans" cxnId="{A230BB0C-BFF0-4F2F-92C7-48C648D2ABF9}">
      <dgm:prSet/>
      <dgm:spPr/>
      <dgm:t>
        <a:bodyPr/>
        <a:lstStyle/>
        <a:p>
          <a:endParaRPr lang="en-US"/>
        </a:p>
      </dgm:t>
    </dgm:pt>
    <dgm:pt modelId="{8B2985E9-D6A5-4C54-88C1-A8A674105FAF}">
      <dgm:prSet custT="1"/>
      <dgm:spPr>
        <a:ln>
          <a:solidFill>
            <a:schemeClr val="accent4"/>
          </a:solidFill>
        </a:ln>
      </dgm:spPr>
      <dgm:t>
        <a:bodyPr/>
        <a:lstStyle/>
        <a:p>
          <a:r>
            <a:rPr lang="en-US" sz="1100" dirty="0" smtClean="0"/>
            <a:t>End-of-Year Communication</a:t>
          </a:r>
          <a:endParaRPr lang="en-US" sz="1100" dirty="0"/>
        </a:p>
      </dgm:t>
    </dgm:pt>
    <dgm:pt modelId="{3496DD81-13AF-416F-A8DB-BA471BAD0293}" type="parTrans" cxnId="{5D2F5CDA-C70F-4D71-8573-9B0907B262FA}">
      <dgm:prSet/>
      <dgm:spPr/>
      <dgm:t>
        <a:bodyPr/>
        <a:lstStyle/>
        <a:p>
          <a:endParaRPr lang="en-US"/>
        </a:p>
      </dgm:t>
    </dgm:pt>
    <dgm:pt modelId="{8CE65306-1E0C-4A46-9D1C-FB538797F54A}" type="sibTrans" cxnId="{5D2F5CDA-C70F-4D71-8573-9B0907B262FA}">
      <dgm:prSet/>
      <dgm:spPr/>
      <dgm:t>
        <a:bodyPr/>
        <a:lstStyle/>
        <a:p>
          <a:endParaRPr lang="en-US"/>
        </a:p>
      </dgm:t>
    </dgm:pt>
    <dgm:pt modelId="{0E104BBE-7DF2-4F0F-A1A0-BCE889ED7864}">
      <dgm:prSet/>
      <dgm:spPr>
        <a:solidFill>
          <a:schemeClr val="accent4"/>
        </a:solidFill>
        <a:ln>
          <a:solidFill>
            <a:schemeClr val="accent4"/>
          </a:solidFill>
        </a:ln>
      </dgm:spPr>
      <dgm:t>
        <a:bodyPr/>
        <a:lstStyle/>
        <a:p>
          <a:r>
            <a:rPr lang="en-US" dirty="0" smtClean="0"/>
            <a:t>Year 1</a:t>
          </a:r>
          <a:endParaRPr lang="en-US" dirty="0"/>
        </a:p>
      </dgm:t>
    </dgm:pt>
    <dgm:pt modelId="{7F8B8BD0-983C-4BFA-B5DC-9EA7DE624D1C}" type="sibTrans" cxnId="{6F2980B5-9B70-48DA-9919-150CC7D66DCA}">
      <dgm:prSet/>
      <dgm:spPr/>
      <dgm:t>
        <a:bodyPr/>
        <a:lstStyle/>
        <a:p>
          <a:endParaRPr lang="en-US"/>
        </a:p>
      </dgm:t>
    </dgm:pt>
    <dgm:pt modelId="{868A3112-7CC5-4A88-86E1-E3D989ECFF5E}" type="parTrans" cxnId="{6F2980B5-9B70-48DA-9919-150CC7D66DCA}">
      <dgm:prSet/>
      <dgm:spPr/>
      <dgm:t>
        <a:bodyPr/>
        <a:lstStyle/>
        <a:p>
          <a:endParaRPr lang="en-US"/>
        </a:p>
      </dgm:t>
    </dgm:pt>
    <dgm:pt modelId="{663795FA-B335-4E1B-B477-44A3C5D1A1B6}" type="pres">
      <dgm:prSet presAssocID="{0BFCE6E4-7459-4E11-BDE8-7429FC7820B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AF0C24A-B946-4A4A-A5FD-091B7BDD8D33}" type="pres">
      <dgm:prSet presAssocID="{80ECC122-CBB8-4711-98C4-9635C54F4982}" presName="composite" presStyleCnt="0"/>
      <dgm:spPr/>
    </dgm:pt>
    <dgm:pt modelId="{A36683FC-E6EF-4D81-A0AE-34B192753AAF}" type="pres">
      <dgm:prSet presAssocID="{80ECC122-CBB8-4711-98C4-9635C54F4982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84B1AC-D707-44BD-A601-8E87AA3A94C0}" type="pres">
      <dgm:prSet presAssocID="{80ECC122-CBB8-4711-98C4-9635C54F4982}" presName="descendantText" presStyleLbl="alignAcc1" presStyleIdx="0" presStyleCnt="4" custScale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E4B1F9-F7AF-4288-94EB-FBAC04B464BE}" type="pres">
      <dgm:prSet presAssocID="{836CCD95-FDBE-435E-8DAE-ABC2673EC61C}" presName="sp" presStyleCnt="0"/>
      <dgm:spPr/>
    </dgm:pt>
    <dgm:pt modelId="{510BC1C9-9B27-459A-9CBC-5850F92876B8}" type="pres">
      <dgm:prSet presAssocID="{6FDB02D4-488D-4D4A-BB16-7AD66FDEBFB4}" presName="composite" presStyleCnt="0"/>
      <dgm:spPr/>
    </dgm:pt>
    <dgm:pt modelId="{88994C7B-D322-4129-A4D5-C1C5170306D9}" type="pres">
      <dgm:prSet presAssocID="{6FDB02D4-488D-4D4A-BB16-7AD66FDEBFB4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5BD292-11E5-40C0-AB60-CBE50208ED1F}" type="pres">
      <dgm:prSet presAssocID="{6FDB02D4-488D-4D4A-BB16-7AD66FDEBFB4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E1A3E8-06C6-4063-B16F-7020B358922A}" type="pres">
      <dgm:prSet presAssocID="{0408617B-250E-480A-992C-87D2360EEEAE}" presName="sp" presStyleCnt="0"/>
      <dgm:spPr/>
    </dgm:pt>
    <dgm:pt modelId="{052C9975-303A-4254-8670-01265BC85BAC}" type="pres">
      <dgm:prSet presAssocID="{7CC3A232-3FA2-4FE4-A871-CD3762827D0F}" presName="composite" presStyleCnt="0"/>
      <dgm:spPr/>
    </dgm:pt>
    <dgm:pt modelId="{8D267DF7-19E8-4BDE-B0D4-066E68E80842}" type="pres">
      <dgm:prSet presAssocID="{7CC3A232-3FA2-4FE4-A871-CD3762827D0F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91ADC28-BF61-4F6D-96B8-704D79789D10}" type="pres">
      <dgm:prSet presAssocID="{7CC3A232-3FA2-4FE4-A871-CD3762827D0F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42C5FBF-C14A-45CE-B499-1E0519508AC1}" type="pres">
      <dgm:prSet presAssocID="{A3046DBF-A57F-4A8B-BBEF-C6FE85D87E7B}" presName="sp" presStyleCnt="0"/>
      <dgm:spPr/>
    </dgm:pt>
    <dgm:pt modelId="{9AC18974-93C4-42FB-A640-891B7AB652B9}" type="pres">
      <dgm:prSet presAssocID="{0E104BBE-7DF2-4F0F-A1A0-BCE889ED7864}" presName="composite" presStyleCnt="0"/>
      <dgm:spPr/>
    </dgm:pt>
    <dgm:pt modelId="{79832348-11DA-4487-B071-49CE8460CB03}" type="pres">
      <dgm:prSet presAssocID="{0E104BBE-7DF2-4F0F-A1A0-BCE889ED7864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7B9F95-3D71-42C9-BFE5-B0EE1794275C}" type="pres">
      <dgm:prSet presAssocID="{0E104BBE-7DF2-4F0F-A1A0-BCE889ED7864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B96644F-B312-49D2-95E0-C7B753DD1A09}" type="presOf" srcId="{EDF6B579-8837-42DE-998F-B65F505541DF}" destId="{091ADC28-BF61-4F6D-96B8-704D79789D10}" srcOrd="0" destOrd="0" presId="urn:microsoft.com/office/officeart/2005/8/layout/chevron2"/>
    <dgm:cxn modelId="{2EE34C00-775F-4BE1-9C6E-2ECD90F4FC7A}" srcId="{7CC3A232-3FA2-4FE4-A871-CD3762827D0F}" destId="{2065563E-A658-4470-9725-F5CE2715B552}" srcOrd="1" destOrd="0" parTransId="{F30334E6-EF40-41BF-9371-264E44B885B5}" sibTransId="{B37BD217-13ED-4024-AFBF-880BBA441D12}"/>
    <dgm:cxn modelId="{789AAC93-6A76-4E65-96EA-10341E21FA02}" srcId="{6FDB02D4-488D-4D4A-BB16-7AD66FDEBFB4}" destId="{3E81DE5A-BA82-41F2-A436-BFA438C338A4}" srcOrd="2" destOrd="0" parTransId="{FE62AEA7-07EC-414E-ABF2-D556A9E17987}" sibTransId="{6EC79AF1-2AB4-47D3-BAC3-B9DA64BF6428}"/>
    <dgm:cxn modelId="{5C49B260-73D4-446D-9E99-5E1A019B65C0}" srcId="{6FDB02D4-488D-4D4A-BB16-7AD66FDEBFB4}" destId="{F0D39AC4-4EA8-4A35-9389-ECDCD4ADB15F}" srcOrd="1" destOrd="0" parTransId="{BB213F24-26B1-4A05-BCB6-0C23F6E1B9B2}" sibTransId="{BBC760C8-5FAF-4340-8268-954C795B4D03}"/>
    <dgm:cxn modelId="{CEBE1B9A-1771-4D21-ADFD-CB6D7C528B94}" srcId="{7CC3A232-3FA2-4FE4-A871-CD3762827D0F}" destId="{620A45A1-EFBE-4CE4-A7F3-53AC41C8143C}" srcOrd="2" destOrd="0" parTransId="{F006F52B-FCB2-4027-9280-32746026280E}" sibTransId="{A0AEDB0C-D9A0-405A-9D93-48E27810E2AA}"/>
    <dgm:cxn modelId="{D571DC85-B3B7-4036-8F92-8EA40ED0EA73}" type="presOf" srcId="{7CC3A232-3FA2-4FE4-A871-CD3762827D0F}" destId="{8D267DF7-19E8-4BDE-B0D4-066E68E80842}" srcOrd="0" destOrd="0" presId="urn:microsoft.com/office/officeart/2005/8/layout/chevron2"/>
    <dgm:cxn modelId="{92D5B2B6-3D32-4620-B8E5-FD2910374E11}" type="presOf" srcId="{1811089D-71FD-44AA-A4A2-1BA080867444}" destId="{0A84B1AC-D707-44BD-A601-8E87AA3A94C0}" srcOrd="0" destOrd="0" presId="urn:microsoft.com/office/officeart/2005/8/layout/chevron2"/>
    <dgm:cxn modelId="{5E4E789D-DD66-4A63-96B3-3DD893E3201A}" type="presOf" srcId="{52F0C151-1BBB-4FFA-B0D2-E7E9107A00FA}" destId="{1A5BD292-11E5-40C0-AB60-CBE50208ED1F}" srcOrd="0" destOrd="0" presId="urn:microsoft.com/office/officeart/2005/8/layout/chevron2"/>
    <dgm:cxn modelId="{7B0FB519-CB71-417E-85F2-59DD3C10DE78}" srcId="{0BFCE6E4-7459-4E11-BDE8-7429FC7820B5}" destId="{6FDB02D4-488D-4D4A-BB16-7AD66FDEBFB4}" srcOrd="1" destOrd="0" parTransId="{99BB2945-7CD0-4C1B-8995-5225EB175E47}" sibTransId="{0408617B-250E-480A-992C-87D2360EEEAE}"/>
    <dgm:cxn modelId="{8BB60E71-09D7-4668-8D1E-5DC57FA6C944}" type="presOf" srcId="{8B9DC39F-BBF6-4E52-B295-621BFF12655A}" destId="{0A84B1AC-D707-44BD-A601-8E87AA3A94C0}" srcOrd="0" destOrd="4" presId="urn:microsoft.com/office/officeart/2005/8/layout/chevron2"/>
    <dgm:cxn modelId="{F525AB8F-6EBE-41A2-BB0F-DEAF0422BFE4}" srcId="{0BFCE6E4-7459-4E11-BDE8-7429FC7820B5}" destId="{7CC3A232-3FA2-4FE4-A871-CD3762827D0F}" srcOrd="2" destOrd="0" parTransId="{9B0DE303-EBAF-4DFE-AF73-137BD3514711}" sibTransId="{A3046DBF-A57F-4A8B-BBEF-C6FE85D87E7B}"/>
    <dgm:cxn modelId="{B3474B44-F84C-41CF-9EDC-FFE87C5726A4}" type="presOf" srcId="{920D8203-3122-45D1-B05F-C091D6DBA4F9}" destId="{B37B9F95-3D71-42C9-BFE5-B0EE1794275C}" srcOrd="0" destOrd="2" presId="urn:microsoft.com/office/officeart/2005/8/layout/chevron2"/>
    <dgm:cxn modelId="{234A1E71-DFBD-43D0-9A7A-A0CCC2844D16}" srcId="{7CC3A232-3FA2-4FE4-A871-CD3762827D0F}" destId="{EDF6B579-8837-42DE-998F-B65F505541DF}" srcOrd="0" destOrd="0" parTransId="{B823FD39-DED9-4DA2-80DE-867ACAF31BC0}" sibTransId="{FB2475BE-36FB-4BD2-B752-315443FB85F3}"/>
    <dgm:cxn modelId="{63CEEDFD-1E35-49F3-8707-4F2E4449BAD7}" type="presOf" srcId="{3E81DE5A-BA82-41F2-A436-BFA438C338A4}" destId="{1A5BD292-11E5-40C0-AB60-CBE50208ED1F}" srcOrd="0" destOrd="2" presId="urn:microsoft.com/office/officeart/2005/8/layout/chevron2"/>
    <dgm:cxn modelId="{997923BE-2D06-41A1-925C-10A67541ADEB}" srcId="{0BFCE6E4-7459-4E11-BDE8-7429FC7820B5}" destId="{80ECC122-CBB8-4711-98C4-9635C54F4982}" srcOrd="0" destOrd="0" parTransId="{4293DB6D-4BC7-4A77-9ED4-281F3B959AD3}" sibTransId="{836CCD95-FDBE-435E-8DAE-ABC2673EC61C}"/>
    <dgm:cxn modelId="{5D2F5CDA-C70F-4D71-8573-9B0907B262FA}" srcId="{0E104BBE-7DF2-4F0F-A1A0-BCE889ED7864}" destId="{8B2985E9-D6A5-4C54-88C1-A8A674105FAF}" srcOrd="3" destOrd="0" parTransId="{3496DD81-13AF-416F-A8DB-BA471BAD0293}" sibTransId="{8CE65306-1E0C-4A46-9D1C-FB538797F54A}"/>
    <dgm:cxn modelId="{2EE76599-3721-4C16-8501-AB0E9C4F08C3}" srcId="{6FDB02D4-488D-4D4A-BB16-7AD66FDEBFB4}" destId="{B3677356-4838-4368-BA6C-928BF9C4BB20}" srcOrd="4" destOrd="0" parTransId="{05DDE62C-E649-4F31-9A24-E529066D84E8}" sibTransId="{67A88049-3F79-4E57-B13E-D06E9CCE0D44}"/>
    <dgm:cxn modelId="{EBEB5AE0-E85D-494F-9224-434CAF8C309F}" srcId="{0E104BBE-7DF2-4F0F-A1A0-BCE889ED7864}" destId="{78F13335-64A4-4087-A14B-D3819BC091CC}" srcOrd="1" destOrd="0" parTransId="{F73BDA17-14DE-41A4-9081-9F14176CD725}" sibTransId="{F509D481-FDBE-4A32-83C8-0736FA175DD3}"/>
    <dgm:cxn modelId="{2BF104CA-28AA-40F0-8B05-1CA29B5883ED}" type="presOf" srcId="{B4D8DE11-B5C5-49A3-944A-0C2ADD4A3C0F}" destId="{B37B9F95-3D71-42C9-BFE5-B0EE1794275C}" srcOrd="0" destOrd="0" presId="urn:microsoft.com/office/officeart/2005/8/layout/chevron2"/>
    <dgm:cxn modelId="{099B12E9-3088-4EFF-B0E1-2BC421CA1E64}" type="presOf" srcId="{54FD27C9-AE5C-4D97-987C-801DA8374F01}" destId="{0A84B1AC-D707-44BD-A601-8E87AA3A94C0}" srcOrd="0" destOrd="3" presId="urn:microsoft.com/office/officeart/2005/8/layout/chevron2"/>
    <dgm:cxn modelId="{D70A1A56-708C-4C28-86D6-30C40900D898}" type="presOf" srcId="{B3677356-4838-4368-BA6C-928BF9C4BB20}" destId="{1A5BD292-11E5-40C0-AB60-CBE50208ED1F}" srcOrd="0" destOrd="4" presId="urn:microsoft.com/office/officeart/2005/8/layout/chevron2"/>
    <dgm:cxn modelId="{49873F68-35D7-45EF-B942-094A5B65DE9E}" srcId="{80ECC122-CBB8-4711-98C4-9635C54F4982}" destId="{1811089D-71FD-44AA-A4A2-1BA080867444}" srcOrd="0" destOrd="0" parTransId="{510D0D7B-6760-460E-9B54-8508C7FB4A49}" sibTransId="{946B80F3-18F4-439D-88BC-060A0E7C0DBF}"/>
    <dgm:cxn modelId="{33D8D707-9603-47FF-992A-18D509C0B988}" srcId="{0E104BBE-7DF2-4F0F-A1A0-BCE889ED7864}" destId="{920D8203-3122-45D1-B05F-C091D6DBA4F9}" srcOrd="2" destOrd="0" parTransId="{99A96506-A803-4B1C-BA0D-C61767A1C89C}" sibTransId="{1EE89374-6B98-4137-83F9-D334528AC694}"/>
    <dgm:cxn modelId="{5179BA8B-8F15-40DB-8EDE-35BC9AC2A75B}" type="presOf" srcId="{0BFCE6E4-7459-4E11-BDE8-7429FC7820B5}" destId="{663795FA-B335-4E1B-B477-44A3C5D1A1B6}" srcOrd="0" destOrd="0" presId="urn:microsoft.com/office/officeart/2005/8/layout/chevron2"/>
    <dgm:cxn modelId="{E004599B-ABF9-415A-AF91-C6A9D9175A6D}" type="presOf" srcId="{78F13335-64A4-4087-A14B-D3819BC091CC}" destId="{B37B9F95-3D71-42C9-BFE5-B0EE1794275C}" srcOrd="0" destOrd="1" presId="urn:microsoft.com/office/officeart/2005/8/layout/chevron2"/>
    <dgm:cxn modelId="{7DF1E1AB-93FD-43FC-A399-673A89C4925D}" type="presOf" srcId="{58ACA566-C921-4B54-AB28-3A7C454896D8}" destId="{1A5BD292-11E5-40C0-AB60-CBE50208ED1F}" srcOrd="0" destOrd="5" presId="urn:microsoft.com/office/officeart/2005/8/layout/chevron2"/>
    <dgm:cxn modelId="{C60BEFC9-B57D-4233-ADCE-7270B80B9D2F}" srcId="{80ECC122-CBB8-4711-98C4-9635C54F4982}" destId="{8B9DC39F-BBF6-4E52-B295-621BFF12655A}" srcOrd="4" destOrd="0" parTransId="{3DC4CC44-ACC7-428A-B866-F27F31A09994}" sibTransId="{60613FF5-DD82-40EB-B765-84CE56B7C87A}"/>
    <dgm:cxn modelId="{A230BB0C-BFF0-4F2F-92C7-48C648D2ABF9}" srcId="{7CC3A232-3FA2-4FE4-A871-CD3762827D0F}" destId="{C2929A74-F32B-4E83-A83F-EB766E993859}" srcOrd="3" destOrd="0" parTransId="{6B0BD36A-0F3F-4856-AA92-D0543F170878}" sibTransId="{5FF8A9CE-6F49-4679-8D07-F0039FCC34AA}"/>
    <dgm:cxn modelId="{FDF5AAB0-6675-4FD0-8741-6D3EEA61C925}" type="presOf" srcId="{F0D39AC4-4EA8-4A35-9389-ECDCD4ADB15F}" destId="{1A5BD292-11E5-40C0-AB60-CBE50208ED1F}" srcOrd="0" destOrd="1" presId="urn:microsoft.com/office/officeart/2005/8/layout/chevron2"/>
    <dgm:cxn modelId="{6F2980B5-9B70-48DA-9919-150CC7D66DCA}" srcId="{0BFCE6E4-7459-4E11-BDE8-7429FC7820B5}" destId="{0E104BBE-7DF2-4F0F-A1A0-BCE889ED7864}" srcOrd="3" destOrd="0" parTransId="{868A3112-7CC5-4A88-86E1-E3D989ECFF5E}" sibTransId="{7F8B8BD0-983C-4BFA-B5DC-9EA7DE624D1C}"/>
    <dgm:cxn modelId="{1297B3A0-EA55-4C7D-B1F0-774FF148F328}" srcId="{6FDB02D4-488D-4D4A-BB16-7AD66FDEBFB4}" destId="{52F0C151-1BBB-4FFA-B0D2-E7E9107A00FA}" srcOrd="0" destOrd="0" parTransId="{C2255D76-1FC4-4D11-B428-19F5C9AB35AF}" sibTransId="{F79D4949-319F-44BA-9A45-0A62D536C268}"/>
    <dgm:cxn modelId="{52AAA6DD-509F-45DB-9F66-EF13F3F9F9E5}" type="presOf" srcId="{0E104BBE-7DF2-4F0F-A1A0-BCE889ED7864}" destId="{79832348-11DA-4487-B071-49CE8460CB03}" srcOrd="0" destOrd="0" presId="urn:microsoft.com/office/officeart/2005/8/layout/chevron2"/>
    <dgm:cxn modelId="{D41E2F2A-27A0-4E9D-B127-23D489AC0911}" type="presOf" srcId="{6FDB02D4-488D-4D4A-BB16-7AD66FDEBFB4}" destId="{88994C7B-D322-4129-A4D5-C1C5170306D9}" srcOrd="0" destOrd="0" presId="urn:microsoft.com/office/officeart/2005/8/layout/chevron2"/>
    <dgm:cxn modelId="{102D6321-1D55-4481-A3E2-21B29D020DF7}" type="presOf" srcId="{2065563E-A658-4470-9725-F5CE2715B552}" destId="{091ADC28-BF61-4F6D-96B8-704D79789D10}" srcOrd="0" destOrd="1" presId="urn:microsoft.com/office/officeart/2005/8/layout/chevron2"/>
    <dgm:cxn modelId="{1AB2C366-AEF5-4323-8DD4-AC223733F065}" type="presOf" srcId="{8B2985E9-D6A5-4C54-88C1-A8A674105FAF}" destId="{B37B9F95-3D71-42C9-BFE5-B0EE1794275C}" srcOrd="0" destOrd="3" presId="urn:microsoft.com/office/officeart/2005/8/layout/chevron2"/>
    <dgm:cxn modelId="{1AF3AC95-7D17-4578-B364-1F100DEC8CA3}" type="presOf" srcId="{16D87C55-56A6-4774-BD2C-3F4226B6111A}" destId="{0A84B1AC-D707-44BD-A601-8E87AA3A94C0}" srcOrd="0" destOrd="2" presId="urn:microsoft.com/office/officeart/2005/8/layout/chevron2"/>
    <dgm:cxn modelId="{A9389FA9-D714-456C-8D58-31E3A2F5B899}" type="presOf" srcId="{806DC06D-53D5-49D0-AA3E-E28FD572736C}" destId="{1A5BD292-11E5-40C0-AB60-CBE50208ED1F}" srcOrd="0" destOrd="3" presId="urn:microsoft.com/office/officeart/2005/8/layout/chevron2"/>
    <dgm:cxn modelId="{D2A0384D-65F8-49B9-BDF3-7742522C4E38}" srcId="{80ECC122-CBB8-4711-98C4-9635C54F4982}" destId="{54FD27C9-AE5C-4D97-987C-801DA8374F01}" srcOrd="3" destOrd="0" parTransId="{F56D4877-12A7-413E-B3C4-BF8E9DE7788A}" sibTransId="{FD8AA4E2-804C-4701-834F-8CB4F6F4C739}"/>
    <dgm:cxn modelId="{2D006045-6A91-4DED-B7E2-B37FAA3C6454}" srcId="{6FDB02D4-488D-4D4A-BB16-7AD66FDEBFB4}" destId="{58ACA566-C921-4B54-AB28-3A7C454896D8}" srcOrd="5" destOrd="0" parTransId="{584DAA35-E304-4594-8548-E774EE7DE03C}" sibTransId="{D2BF9C61-6446-45CE-98F1-84C87A92546D}"/>
    <dgm:cxn modelId="{2A8FDCBA-6B86-4E67-BCCD-C8B3D16D5BBF}" srcId="{80ECC122-CBB8-4711-98C4-9635C54F4982}" destId="{221B7AA3-3308-4387-A7C9-B18CBF41B9E5}" srcOrd="1" destOrd="0" parTransId="{3221CC47-E95B-4B5F-9229-7C1A7F1E5C3B}" sibTransId="{C4F47584-5A05-4FC2-95EC-AA278FD109FE}"/>
    <dgm:cxn modelId="{17C9573D-BCEC-4587-8858-B1ABAB774BB7}" type="presOf" srcId="{620A45A1-EFBE-4CE4-A7F3-53AC41C8143C}" destId="{091ADC28-BF61-4F6D-96B8-704D79789D10}" srcOrd="0" destOrd="2" presId="urn:microsoft.com/office/officeart/2005/8/layout/chevron2"/>
    <dgm:cxn modelId="{3E5655ED-9D92-4009-A850-E5EC47BFB9ED}" type="presOf" srcId="{221B7AA3-3308-4387-A7C9-B18CBF41B9E5}" destId="{0A84B1AC-D707-44BD-A601-8E87AA3A94C0}" srcOrd="0" destOrd="1" presId="urn:microsoft.com/office/officeart/2005/8/layout/chevron2"/>
    <dgm:cxn modelId="{A013B1FD-1743-405B-9A88-235B8C17D7D8}" srcId="{6FDB02D4-488D-4D4A-BB16-7AD66FDEBFB4}" destId="{806DC06D-53D5-49D0-AA3E-E28FD572736C}" srcOrd="3" destOrd="0" parTransId="{DBC614EA-DE05-4869-BAE2-29D2AAB63832}" sibTransId="{E66B1EF5-2260-4595-9D50-657A4EE67B7A}"/>
    <dgm:cxn modelId="{FDD026C9-FBA0-418F-A64F-9E038BF79E04}" type="presOf" srcId="{80ECC122-CBB8-4711-98C4-9635C54F4982}" destId="{A36683FC-E6EF-4D81-A0AE-34B192753AAF}" srcOrd="0" destOrd="0" presId="urn:microsoft.com/office/officeart/2005/8/layout/chevron2"/>
    <dgm:cxn modelId="{73DE7E23-4690-48F5-8B4D-E40C495C90CD}" srcId="{80ECC122-CBB8-4711-98C4-9635C54F4982}" destId="{16D87C55-56A6-4774-BD2C-3F4226B6111A}" srcOrd="2" destOrd="0" parTransId="{747E8082-DBAB-4C8C-BE69-16D0C6933050}" sibTransId="{50D44F62-27EF-418E-8A4F-572763EB7636}"/>
    <dgm:cxn modelId="{4430243B-AC78-433A-A5A8-006995FF3B25}" srcId="{0E104BBE-7DF2-4F0F-A1A0-BCE889ED7864}" destId="{B4D8DE11-B5C5-49A3-944A-0C2ADD4A3C0F}" srcOrd="0" destOrd="0" parTransId="{5B76DBA6-D370-482A-BDFF-E53A605549FF}" sibTransId="{95EFA6DC-B53D-4EE9-BD4E-9A705EAA550E}"/>
    <dgm:cxn modelId="{D115DEB6-B0E8-4CE1-AF31-B2D4403B9337}" type="presOf" srcId="{C2929A74-F32B-4E83-A83F-EB766E993859}" destId="{091ADC28-BF61-4F6D-96B8-704D79789D10}" srcOrd="0" destOrd="3" presId="urn:microsoft.com/office/officeart/2005/8/layout/chevron2"/>
    <dgm:cxn modelId="{5037F605-8576-418C-89B0-DF2FCDAE1112}" type="presParOf" srcId="{663795FA-B335-4E1B-B477-44A3C5D1A1B6}" destId="{2AF0C24A-B946-4A4A-A5FD-091B7BDD8D33}" srcOrd="0" destOrd="0" presId="urn:microsoft.com/office/officeart/2005/8/layout/chevron2"/>
    <dgm:cxn modelId="{10F2C862-4467-481F-8F4B-49513693712A}" type="presParOf" srcId="{2AF0C24A-B946-4A4A-A5FD-091B7BDD8D33}" destId="{A36683FC-E6EF-4D81-A0AE-34B192753AAF}" srcOrd="0" destOrd="0" presId="urn:microsoft.com/office/officeart/2005/8/layout/chevron2"/>
    <dgm:cxn modelId="{84C7B8EA-A8BD-4F6E-A717-97446FB8DA33}" type="presParOf" srcId="{2AF0C24A-B946-4A4A-A5FD-091B7BDD8D33}" destId="{0A84B1AC-D707-44BD-A601-8E87AA3A94C0}" srcOrd="1" destOrd="0" presId="urn:microsoft.com/office/officeart/2005/8/layout/chevron2"/>
    <dgm:cxn modelId="{64BBF2DF-607A-4F1E-BB47-7816A540C675}" type="presParOf" srcId="{663795FA-B335-4E1B-B477-44A3C5D1A1B6}" destId="{0FE4B1F9-F7AF-4288-94EB-FBAC04B464BE}" srcOrd="1" destOrd="0" presId="urn:microsoft.com/office/officeart/2005/8/layout/chevron2"/>
    <dgm:cxn modelId="{F40CE4E5-47A2-4C84-B6AF-787BE7948147}" type="presParOf" srcId="{663795FA-B335-4E1B-B477-44A3C5D1A1B6}" destId="{510BC1C9-9B27-459A-9CBC-5850F92876B8}" srcOrd="2" destOrd="0" presId="urn:microsoft.com/office/officeart/2005/8/layout/chevron2"/>
    <dgm:cxn modelId="{24172B76-CD9C-4592-98CF-82B3520A68EE}" type="presParOf" srcId="{510BC1C9-9B27-459A-9CBC-5850F92876B8}" destId="{88994C7B-D322-4129-A4D5-C1C5170306D9}" srcOrd="0" destOrd="0" presId="urn:microsoft.com/office/officeart/2005/8/layout/chevron2"/>
    <dgm:cxn modelId="{8A1E0205-06B3-4BA9-857B-6AF178FBC489}" type="presParOf" srcId="{510BC1C9-9B27-459A-9CBC-5850F92876B8}" destId="{1A5BD292-11E5-40C0-AB60-CBE50208ED1F}" srcOrd="1" destOrd="0" presId="urn:microsoft.com/office/officeart/2005/8/layout/chevron2"/>
    <dgm:cxn modelId="{2476729C-2433-4F42-8423-4AADEC3A8139}" type="presParOf" srcId="{663795FA-B335-4E1B-B477-44A3C5D1A1B6}" destId="{41E1A3E8-06C6-4063-B16F-7020B358922A}" srcOrd="3" destOrd="0" presId="urn:microsoft.com/office/officeart/2005/8/layout/chevron2"/>
    <dgm:cxn modelId="{C8AEEFB1-70D0-4E88-AFD7-44EBFC3A0485}" type="presParOf" srcId="{663795FA-B335-4E1B-B477-44A3C5D1A1B6}" destId="{052C9975-303A-4254-8670-01265BC85BAC}" srcOrd="4" destOrd="0" presId="urn:microsoft.com/office/officeart/2005/8/layout/chevron2"/>
    <dgm:cxn modelId="{0410A84E-63A8-4CB7-B523-4DC89BEA460C}" type="presParOf" srcId="{052C9975-303A-4254-8670-01265BC85BAC}" destId="{8D267DF7-19E8-4BDE-B0D4-066E68E80842}" srcOrd="0" destOrd="0" presId="urn:microsoft.com/office/officeart/2005/8/layout/chevron2"/>
    <dgm:cxn modelId="{5372FF17-82E3-4930-8939-9ADEBED46569}" type="presParOf" srcId="{052C9975-303A-4254-8670-01265BC85BAC}" destId="{091ADC28-BF61-4F6D-96B8-704D79789D10}" srcOrd="1" destOrd="0" presId="urn:microsoft.com/office/officeart/2005/8/layout/chevron2"/>
    <dgm:cxn modelId="{F3750D7E-8544-4DC4-A078-B3E590F1E851}" type="presParOf" srcId="{663795FA-B335-4E1B-B477-44A3C5D1A1B6}" destId="{942C5FBF-C14A-45CE-B499-1E0519508AC1}" srcOrd="5" destOrd="0" presId="urn:microsoft.com/office/officeart/2005/8/layout/chevron2"/>
    <dgm:cxn modelId="{ACA08118-6C99-45E5-81C6-6BA7E26E8306}" type="presParOf" srcId="{663795FA-B335-4E1B-B477-44A3C5D1A1B6}" destId="{9AC18974-93C4-42FB-A640-891B7AB652B9}" srcOrd="6" destOrd="0" presId="urn:microsoft.com/office/officeart/2005/8/layout/chevron2"/>
    <dgm:cxn modelId="{EF68149F-464E-422C-BE24-EF0A2430B3BD}" type="presParOf" srcId="{9AC18974-93C4-42FB-A640-891B7AB652B9}" destId="{79832348-11DA-4487-B071-49CE8460CB03}" srcOrd="0" destOrd="0" presId="urn:microsoft.com/office/officeart/2005/8/layout/chevron2"/>
    <dgm:cxn modelId="{B4E117D7-0FA6-48C3-9981-A13253A1150A}" type="presParOf" srcId="{9AC18974-93C4-42FB-A640-891B7AB652B9}" destId="{B37B9F95-3D71-42C9-BFE5-B0EE1794275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EE54308-6C48-474F-9FC1-EE9D44C79232}" type="doc">
      <dgm:prSet loTypeId="urn:microsoft.com/office/officeart/2005/8/layout/pyramid1" loCatId="pyramid" qsTypeId="urn:microsoft.com/office/officeart/2005/8/quickstyle/simple1" qsCatId="simple" csTypeId="urn:microsoft.com/office/officeart/2005/8/colors/colorful1" csCatId="colorful" phldr="1"/>
      <dgm:spPr/>
    </dgm:pt>
    <dgm:pt modelId="{37E60B3B-AF6A-4B42-BD74-D2EBF6287435}">
      <dgm:prSet phldrT="[Text]" custT="1"/>
      <dgm:spPr/>
      <dgm:t>
        <a:bodyPr/>
        <a:lstStyle/>
        <a:p>
          <a:r>
            <a:rPr lang="en-US" sz="1600" dirty="0" smtClean="0"/>
            <a:t>Improve-</a:t>
          </a:r>
          <a:r>
            <a:rPr lang="en-US" sz="1600" dirty="0" err="1" smtClean="0"/>
            <a:t>ment</a:t>
          </a:r>
          <a:endParaRPr lang="en-US" sz="1600" dirty="0"/>
        </a:p>
      </dgm:t>
    </dgm:pt>
    <dgm:pt modelId="{81EB8B53-0463-4BB3-811E-FD3FA76E7450}" type="parTrans" cxnId="{7A7225E3-EB2F-45E8-AFDD-EB56803B6FDF}">
      <dgm:prSet/>
      <dgm:spPr/>
      <dgm:t>
        <a:bodyPr/>
        <a:lstStyle/>
        <a:p>
          <a:endParaRPr lang="en-US"/>
        </a:p>
      </dgm:t>
    </dgm:pt>
    <dgm:pt modelId="{DB950809-DDEC-4BFA-8E25-674A9460C41C}" type="sibTrans" cxnId="{7A7225E3-EB2F-45E8-AFDD-EB56803B6FDF}">
      <dgm:prSet/>
      <dgm:spPr/>
      <dgm:t>
        <a:bodyPr/>
        <a:lstStyle/>
        <a:p>
          <a:endParaRPr lang="en-US"/>
        </a:p>
      </dgm:t>
    </dgm:pt>
    <dgm:pt modelId="{84D3A8B8-2580-4437-8FFA-76BF1503F525}">
      <dgm:prSet phldrT="[Text]" custT="1"/>
      <dgm:spPr/>
      <dgm:t>
        <a:bodyPr/>
        <a:lstStyle/>
        <a:p>
          <a:r>
            <a:rPr lang="en-US" sz="2000" dirty="0" smtClean="0"/>
            <a:t>Maintenance</a:t>
          </a:r>
        </a:p>
      </dgm:t>
    </dgm:pt>
    <dgm:pt modelId="{9062014D-D52A-44C3-9F19-6C242BE4148A}" type="parTrans" cxnId="{2B109567-A483-4B41-84AE-054F8C8CF935}">
      <dgm:prSet/>
      <dgm:spPr/>
      <dgm:t>
        <a:bodyPr/>
        <a:lstStyle/>
        <a:p>
          <a:endParaRPr lang="en-US"/>
        </a:p>
      </dgm:t>
    </dgm:pt>
    <dgm:pt modelId="{31070390-2065-4315-8D13-B3FDDE00B50E}" type="sibTrans" cxnId="{2B109567-A483-4B41-84AE-054F8C8CF935}">
      <dgm:prSet/>
      <dgm:spPr/>
      <dgm:t>
        <a:bodyPr/>
        <a:lstStyle/>
        <a:p>
          <a:endParaRPr lang="en-US"/>
        </a:p>
      </dgm:t>
    </dgm:pt>
    <dgm:pt modelId="{C0ABDAA8-A700-44AF-9E3A-D8EC131F7513}">
      <dgm:prSet phldrT="[Text]" custT="1"/>
      <dgm:spPr/>
      <dgm:t>
        <a:bodyPr/>
        <a:lstStyle/>
        <a:p>
          <a:r>
            <a:rPr lang="en-US" sz="1800" dirty="0" smtClean="0"/>
            <a:t>Development</a:t>
          </a:r>
          <a:endParaRPr lang="en-US" sz="1800" dirty="0"/>
        </a:p>
      </dgm:t>
    </dgm:pt>
    <dgm:pt modelId="{8B102839-04D1-4CC8-8905-DC0284CA83B9}" type="sibTrans" cxnId="{89186229-8E29-4055-970A-747C6E3B0336}">
      <dgm:prSet/>
      <dgm:spPr/>
      <dgm:t>
        <a:bodyPr/>
        <a:lstStyle/>
        <a:p>
          <a:endParaRPr lang="en-US"/>
        </a:p>
      </dgm:t>
    </dgm:pt>
    <dgm:pt modelId="{9D017C6D-806E-4231-B188-27AB03590896}" type="parTrans" cxnId="{89186229-8E29-4055-970A-747C6E3B0336}">
      <dgm:prSet/>
      <dgm:spPr/>
      <dgm:t>
        <a:bodyPr/>
        <a:lstStyle/>
        <a:p>
          <a:endParaRPr lang="en-US"/>
        </a:p>
      </dgm:t>
    </dgm:pt>
    <dgm:pt modelId="{EFCF52D8-3527-411F-A188-D6FA22B9EB68}" type="pres">
      <dgm:prSet presAssocID="{3EE54308-6C48-474F-9FC1-EE9D44C79232}" presName="Name0" presStyleCnt="0">
        <dgm:presLayoutVars>
          <dgm:dir/>
          <dgm:animLvl val="lvl"/>
          <dgm:resizeHandles val="exact"/>
        </dgm:presLayoutVars>
      </dgm:prSet>
      <dgm:spPr/>
    </dgm:pt>
    <dgm:pt modelId="{DEEBF8C0-3880-41CA-8C5D-6562A524FB85}" type="pres">
      <dgm:prSet presAssocID="{37E60B3B-AF6A-4B42-BD74-D2EBF6287435}" presName="Name8" presStyleCnt="0"/>
      <dgm:spPr/>
    </dgm:pt>
    <dgm:pt modelId="{7542B87A-3BE3-41D4-AA73-324BFCA19B8D}" type="pres">
      <dgm:prSet presAssocID="{37E60B3B-AF6A-4B42-BD74-D2EBF6287435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E4B995-6FAF-4CC4-836A-5D19AB33B6F0}" type="pres">
      <dgm:prSet presAssocID="{37E60B3B-AF6A-4B42-BD74-D2EBF628743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613467-5894-4E4C-B757-302C6683696E}" type="pres">
      <dgm:prSet presAssocID="{C0ABDAA8-A700-44AF-9E3A-D8EC131F7513}" presName="Name8" presStyleCnt="0"/>
      <dgm:spPr/>
    </dgm:pt>
    <dgm:pt modelId="{14201EDF-FB43-4E03-81F7-2C9FEABE892C}" type="pres">
      <dgm:prSet presAssocID="{C0ABDAA8-A700-44AF-9E3A-D8EC131F7513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1C113B-099A-4CED-9214-7BB3C196518D}" type="pres">
      <dgm:prSet presAssocID="{C0ABDAA8-A700-44AF-9E3A-D8EC131F751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08D6B4-9DC9-4372-8D28-46247C2EE7F8}" type="pres">
      <dgm:prSet presAssocID="{84D3A8B8-2580-4437-8FFA-76BF1503F525}" presName="Name8" presStyleCnt="0"/>
      <dgm:spPr/>
    </dgm:pt>
    <dgm:pt modelId="{EAE54D57-BD22-4D34-80ED-DDAC6D6058F4}" type="pres">
      <dgm:prSet presAssocID="{84D3A8B8-2580-4437-8FFA-76BF1503F525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6850C3-4E2D-4609-AA63-867F167C7FCB}" type="pres">
      <dgm:prSet presAssocID="{84D3A8B8-2580-4437-8FFA-76BF1503F52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2155421-29F8-40EE-AC83-8A61208BB368}" type="presOf" srcId="{37E60B3B-AF6A-4B42-BD74-D2EBF6287435}" destId="{7542B87A-3BE3-41D4-AA73-324BFCA19B8D}" srcOrd="0" destOrd="0" presId="urn:microsoft.com/office/officeart/2005/8/layout/pyramid1"/>
    <dgm:cxn modelId="{2B109567-A483-4B41-84AE-054F8C8CF935}" srcId="{3EE54308-6C48-474F-9FC1-EE9D44C79232}" destId="{84D3A8B8-2580-4437-8FFA-76BF1503F525}" srcOrd="2" destOrd="0" parTransId="{9062014D-D52A-44C3-9F19-6C242BE4148A}" sibTransId="{31070390-2065-4315-8D13-B3FDDE00B50E}"/>
    <dgm:cxn modelId="{EF3FBD70-0AB4-4083-979B-492391834D16}" type="presOf" srcId="{C0ABDAA8-A700-44AF-9E3A-D8EC131F7513}" destId="{CA1C113B-099A-4CED-9214-7BB3C196518D}" srcOrd="1" destOrd="0" presId="urn:microsoft.com/office/officeart/2005/8/layout/pyramid1"/>
    <dgm:cxn modelId="{4DECD8B5-9205-4875-B2BA-50BDF1A7D85B}" type="presOf" srcId="{84D3A8B8-2580-4437-8FFA-76BF1503F525}" destId="{EAE54D57-BD22-4D34-80ED-DDAC6D6058F4}" srcOrd="0" destOrd="0" presId="urn:microsoft.com/office/officeart/2005/8/layout/pyramid1"/>
    <dgm:cxn modelId="{74550767-7F67-4BC0-9E60-557294FAF346}" type="presOf" srcId="{C0ABDAA8-A700-44AF-9E3A-D8EC131F7513}" destId="{14201EDF-FB43-4E03-81F7-2C9FEABE892C}" srcOrd="0" destOrd="0" presId="urn:microsoft.com/office/officeart/2005/8/layout/pyramid1"/>
    <dgm:cxn modelId="{77859942-69FD-4057-BE8B-6EDB5005108C}" type="presOf" srcId="{3EE54308-6C48-474F-9FC1-EE9D44C79232}" destId="{EFCF52D8-3527-411F-A188-D6FA22B9EB68}" srcOrd="0" destOrd="0" presId="urn:microsoft.com/office/officeart/2005/8/layout/pyramid1"/>
    <dgm:cxn modelId="{1B03BABC-FF15-42A2-85E7-7382437039DE}" type="presOf" srcId="{84D3A8B8-2580-4437-8FFA-76BF1503F525}" destId="{256850C3-4E2D-4609-AA63-867F167C7FCB}" srcOrd="1" destOrd="0" presId="urn:microsoft.com/office/officeart/2005/8/layout/pyramid1"/>
    <dgm:cxn modelId="{89186229-8E29-4055-970A-747C6E3B0336}" srcId="{3EE54308-6C48-474F-9FC1-EE9D44C79232}" destId="{C0ABDAA8-A700-44AF-9E3A-D8EC131F7513}" srcOrd="1" destOrd="0" parTransId="{9D017C6D-806E-4231-B188-27AB03590896}" sibTransId="{8B102839-04D1-4CC8-8905-DC0284CA83B9}"/>
    <dgm:cxn modelId="{1AC065A8-1225-435F-A4BD-B669A2AD52A2}" type="presOf" srcId="{37E60B3B-AF6A-4B42-BD74-D2EBF6287435}" destId="{D0E4B995-6FAF-4CC4-836A-5D19AB33B6F0}" srcOrd="1" destOrd="0" presId="urn:microsoft.com/office/officeart/2005/8/layout/pyramid1"/>
    <dgm:cxn modelId="{7A7225E3-EB2F-45E8-AFDD-EB56803B6FDF}" srcId="{3EE54308-6C48-474F-9FC1-EE9D44C79232}" destId="{37E60B3B-AF6A-4B42-BD74-D2EBF6287435}" srcOrd="0" destOrd="0" parTransId="{81EB8B53-0463-4BB3-811E-FD3FA76E7450}" sibTransId="{DB950809-DDEC-4BFA-8E25-674A9460C41C}"/>
    <dgm:cxn modelId="{DA00644D-1135-4838-BA97-6A5A0CB553D8}" type="presParOf" srcId="{EFCF52D8-3527-411F-A188-D6FA22B9EB68}" destId="{DEEBF8C0-3880-41CA-8C5D-6562A524FB85}" srcOrd="0" destOrd="0" presId="urn:microsoft.com/office/officeart/2005/8/layout/pyramid1"/>
    <dgm:cxn modelId="{9E3A0C6E-7D00-4627-B999-D447B326E2B0}" type="presParOf" srcId="{DEEBF8C0-3880-41CA-8C5D-6562A524FB85}" destId="{7542B87A-3BE3-41D4-AA73-324BFCA19B8D}" srcOrd="0" destOrd="0" presId="urn:microsoft.com/office/officeart/2005/8/layout/pyramid1"/>
    <dgm:cxn modelId="{06170223-49A6-422F-A4AC-DF10878F51A7}" type="presParOf" srcId="{DEEBF8C0-3880-41CA-8C5D-6562A524FB85}" destId="{D0E4B995-6FAF-4CC4-836A-5D19AB33B6F0}" srcOrd="1" destOrd="0" presId="urn:microsoft.com/office/officeart/2005/8/layout/pyramid1"/>
    <dgm:cxn modelId="{38958141-9088-465C-B8F9-9D880A6E02C6}" type="presParOf" srcId="{EFCF52D8-3527-411F-A188-D6FA22B9EB68}" destId="{D6613467-5894-4E4C-B757-302C6683696E}" srcOrd="1" destOrd="0" presId="urn:microsoft.com/office/officeart/2005/8/layout/pyramid1"/>
    <dgm:cxn modelId="{1036FF7D-B192-4F90-A751-968DD560DF56}" type="presParOf" srcId="{D6613467-5894-4E4C-B757-302C6683696E}" destId="{14201EDF-FB43-4E03-81F7-2C9FEABE892C}" srcOrd="0" destOrd="0" presId="urn:microsoft.com/office/officeart/2005/8/layout/pyramid1"/>
    <dgm:cxn modelId="{36A6E570-4B17-450D-B885-8762792EDCDB}" type="presParOf" srcId="{D6613467-5894-4E4C-B757-302C6683696E}" destId="{CA1C113B-099A-4CED-9214-7BB3C196518D}" srcOrd="1" destOrd="0" presId="urn:microsoft.com/office/officeart/2005/8/layout/pyramid1"/>
    <dgm:cxn modelId="{78312BBF-B224-4582-970C-91E13416E9A2}" type="presParOf" srcId="{EFCF52D8-3527-411F-A188-D6FA22B9EB68}" destId="{A408D6B4-9DC9-4372-8D28-46247C2EE7F8}" srcOrd="2" destOrd="0" presId="urn:microsoft.com/office/officeart/2005/8/layout/pyramid1"/>
    <dgm:cxn modelId="{88251205-8C0D-410C-A388-ED15A07FC60A}" type="presParOf" srcId="{A408D6B4-9DC9-4372-8D28-46247C2EE7F8}" destId="{EAE54D57-BD22-4D34-80ED-DDAC6D6058F4}" srcOrd="0" destOrd="0" presId="urn:microsoft.com/office/officeart/2005/8/layout/pyramid1"/>
    <dgm:cxn modelId="{5494F08D-C131-4ABE-92E9-71000361F103}" type="presParOf" srcId="{A408D6B4-9DC9-4372-8D28-46247C2EE7F8}" destId="{256850C3-4E2D-4609-AA63-867F167C7FC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134EC4-54E6-4B1E-A4E6-93AEC3728610}">
      <dsp:nvSpPr>
        <dsp:cNvPr id="0" name=""/>
        <dsp:cNvSpPr/>
      </dsp:nvSpPr>
      <dsp:spPr>
        <a:xfrm>
          <a:off x="1450181" y="740"/>
          <a:ext cx="1519237" cy="15192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Year 1</a:t>
          </a:r>
        </a:p>
      </dsp:txBody>
      <dsp:txXfrm>
        <a:off x="1672668" y="223227"/>
        <a:ext cx="1074263" cy="1074263"/>
      </dsp:txXfrm>
    </dsp:sp>
    <dsp:sp modelId="{E6C31D24-021E-4C7C-802B-789F53E03675}">
      <dsp:nvSpPr>
        <dsp:cNvPr id="0" name=""/>
        <dsp:cNvSpPr/>
      </dsp:nvSpPr>
      <dsp:spPr>
        <a:xfrm rot="3600000">
          <a:off x="2572465" y="1481865"/>
          <a:ext cx="403823" cy="5127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2602752" y="1531955"/>
        <a:ext cx="282676" cy="307646"/>
      </dsp:txXfrm>
    </dsp:sp>
    <dsp:sp modelId="{AC1EA9AA-E689-4B9F-AFDD-CD9489858740}">
      <dsp:nvSpPr>
        <dsp:cNvPr id="0" name=""/>
        <dsp:cNvSpPr/>
      </dsp:nvSpPr>
      <dsp:spPr>
        <a:xfrm>
          <a:off x="2590765" y="1976291"/>
          <a:ext cx="1519237" cy="15192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Year 2</a:t>
          </a:r>
          <a:endParaRPr lang="en-US" sz="3500" kern="1200" dirty="0"/>
        </a:p>
      </dsp:txBody>
      <dsp:txXfrm>
        <a:off x="2813252" y="2198778"/>
        <a:ext cx="1074263" cy="1074263"/>
      </dsp:txXfrm>
    </dsp:sp>
    <dsp:sp modelId="{BCE3EEF2-7804-436F-AEC9-9D5DFCF8E424}">
      <dsp:nvSpPr>
        <dsp:cNvPr id="0" name=""/>
        <dsp:cNvSpPr/>
      </dsp:nvSpPr>
      <dsp:spPr>
        <a:xfrm rot="10800000">
          <a:off x="2019317" y="2479538"/>
          <a:ext cx="403823" cy="5127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 rot="10800000">
        <a:off x="2140464" y="2582086"/>
        <a:ext cx="282676" cy="307646"/>
      </dsp:txXfrm>
    </dsp:sp>
    <dsp:sp modelId="{E81E8282-1664-45E9-A885-7EFA740809A1}">
      <dsp:nvSpPr>
        <dsp:cNvPr id="0" name=""/>
        <dsp:cNvSpPr/>
      </dsp:nvSpPr>
      <dsp:spPr>
        <a:xfrm>
          <a:off x="309596" y="1976291"/>
          <a:ext cx="1519237" cy="15192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Year 3</a:t>
          </a:r>
          <a:endParaRPr lang="en-US" sz="3500" kern="1200" dirty="0"/>
        </a:p>
      </dsp:txBody>
      <dsp:txXfrm>
        <a:off x="532083" y="2198778"/>
        <a:ext cx="1074263" cy="1074263"/>
      </dsp:txXfrm>
    </dsp:sp>
    <dsp:sp modelId="{BA3428DE-55B4-44D4-A96E-EB56214817A9}">
      <dsp:nvSpPr>
        <dsp:cNvPr id="0" name=""/>
        <dsp:cNvSpPr/>
      </dsp:nvSpPr>
      <dsp:spPr>
        <a:xfrm rot="18000000">
          <a:off x="1431881" y="1501661"/>
          <a:ext cx="403823" cy="51274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/>
        </a:p>
      </dsp:txBody>
      <dsp:txXfrm>
        <a:off x="1462168" y="1656667"/>
        <a:ext cx="282676" cy="3076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42B87A-3BE3-41D4-AA73-324BFCA19B8D}">
      <dsp:nvSpPr>
        <dsp:cNvPr id="0" name=""/>
        <dsp:cNvSpPr/>
      </dsp:nvSpPr>
      <dsp:spPr>
        <a:xfrm>
          <a:off x="2540000" y="0"/>
          <a:ext cx="2539999" cy="1600199"/>
        </a:xfrm>
        <a:prstGeom prst="trapezoid">
          <a:avLst>
            <a:gd name="adj" fmla="val 79365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Improvement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Performance Management</a:t>
          </a:r>
          <a:endParaRPr lang="en-US" sz="2000" kern="1200" dirty="0"/>
        </a:p>
      </dsp:txBody>
      <dsp:txXfrm>
        <a:off x="2540000" y="0"/>
        <a:ext cx="2539999" cy="1600199"/>
      </dsp:txXfrm>
    </dsp:sp>
    <dsp:sp modelId="{14201EDF-FB43-4E03-81F7-2C9FEABE892C}">
      <dsp:nvSpPr>
        <dsp:cNvPr id="0" name=""/>
        <dsp:cNvSpPr/>
      </dsp:nvSpPr>
      <dsp:spPr>
        <a:xfrm>
          <a:off x="1270000" y="1600200"/>
          <a:ext cx="5079999" cy="1600199"/>
        </a:xfrm>
        <a:prstGeom prst="trapezoid">
          <a:avLst>
            <a:gd name="adj" fmla="val 79365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Development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Year 3 and Non-Tenured Teachers</a:t>
          </a:r>
          <a:endParaRPr lang="en-US" sz="3200" kern="1200" dirty="0"/>
        </a:p>
      </dsp:txBody>
      <dsp:txXfrm>
        <a:off x="2158999" y="1600200"/>
        <a:ext cx="3302000" cy="1600199"/>
      </dsp:txXfrm>
    </dsp:sp>
    <dsp:sp modelId="{EAE54D57-BD22-4D34-80ED-DDAC6D6058F4}">
      <dsp:nvSpPr>
        <dsp:cNvPr id="0" name=""/>
        <dsp:cNvSpPr/>
      </dsp:nvSpPr>
      <dsp:spPr>
        <a:xfrm>
          <a:off x="0" y="3200400"/>
          <a:ext cx="7620000" cy="1600199"/>
        </a:xfrm>
        <a:prstGeom prst="trapezoid">
          <a:avLst>
            <a:gd name="adj" fmla="val 79365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Maintenance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Years 1 and 2 for All Tenured Teachers</a:t>
          </a:r>
        </a:p>
      </dsp:txBody>
      <dsp:txXfrm>
        <a:off x="1333499" y="3200400"/>
        <a:ext cx="4953000" cy="16001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6683FC-E6EF-4D81-A0AE-34B192753AAF}">
      <dsp:nvSpPr>
        <dsp:cNvPr id="0" name=""/>
        <dsp:cNvSpPr/>
      </dsp:nvSpPr>
      <dsp:spPr>
        <a:xfrm rot="5400000">
          <a:off x="-204602" y="209100"/>
          <a:ext cx="1364015" cy="954811"/>
        </a:xfrm>
        <a:prstGeom prst="chevron">
          <a:avLst/>
        </a:prstGeom>
        <a:solidFill>
          <a:schemeClr val="tx2"/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2012-2013  Appraisal</a:t>
          </a:r>
          <a:endParaRPr lang="en-US" sz="1400" kern="1200" dirty="0"/>
        </a:p>
      </dsp:txBody>
      <dsp:txXfrm rot="-5400000">
        <a:off x="1" y="481904"/>
        <a:ext cx="954811" cy="409204"/>
      </dsp:txXfrm>
    </dsp:sp>
    <dsp:sp modelId="{0A84B1AC-D707-44BD-A601-8E87AA3A94C0}">
      <dsp:nvSpPr>
        <dsp:cNvPr id="0" name=""/>
        <dsp:cNvSpPr/>
      </dsp:nvSpPr>
      <dsp:spPr>
        <a:xfrm rot="5400000">
          <a:off x="2129600" y="-1170290"/>
          <a:ext cx="886610" cy="3236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tx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kern="1200" dirty="0" smtClean="0"/>
            <a:t>Self Assessment</a:t>
          </a:r>
          <a:endParaRPr lang="en-US" sz="1050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kern="1200" dirty="0" smtClean="0"/>
            <a:t>Student Academic Progress Goal(s)</a:t>
          </a:r>
          <a:endParaRPr lang="en-US" sz="1050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kern="1200" dirty="0" smtClean="0"/>
            <a:t>Ten Learning Walks and Two Trend Meetings</a:t>
          </a:r>
          <a:endParaRPr lang="en-US" sz="1050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kern="1200" dirty="0" smtClean="0"/>
            <a:t>Mid-Year Checkpoint</a:t>
          </a:r>
          <a:endParaRPr lang="en-US" sz="1050" kern="1200" dirty="0"/>
        </a:p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50" kern="1200" dirty="0" smtClean="0"/>
            <a:t>Final Performance Appraisal</a:t>
          </a:r>
          <a:endParaRPr lang="en-US" sz="1050" kern="1200" dirty="0"/>
        </a:p>
      </dsp:txBody>
      <dsp:txXfrm rot="-5400000">
        <a:off x="954812" y="47779"/>
        <a:ext cx="3192907" cy="800048"/>
      </dsp:txXfrm>
    </dsp:sp>
    <dsp:sp modelId="{88994C7B-D322-4129-A4D5-C1C5170306D9}">
      <dsp:nvSpPr>
        <dsp:cNvPr id="0" name=""/>
        <dsp:cNvSpPr/>
      </dsp:nvSpPr>
      <dsp:spPr>
        <a:xfrm rot="5400000">
          <a:off x="-204602" y="1427829"/>
          <a:ext cx="1364015" cy="954811"/>
        </a:xfrm>
        <a:prstGeom prst="chevron">
          <a:avLst/>
        </a:prstGeom>
        <a:solidFill>
          <a:schemeClr val="accent3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Year 3</a:t>
          </a:r>
          <a:endParaRPr lang="en-US" sz="1400" kern="1200" dirty="0"/>
        </a:p>
      </dsp:txBody>
      <dsp:txXfrm rot="-5400000">
        <a:off x="1" y="1700633"/>
        <a:ext cx="954811" cy="409204"/>
      </dsp:txXfrm>
    </dsp:sp>
    <dsp:sp modelId="{1A5BD292-11E5-40C0-AB60-CBE50208ED1F}">
      <dsp:nvSpPr>
        <dsp:cNvPr id="0" name=""/>
        <dsp:cNvSpPr/>
      </dsp:nvSpPr>
      <dsp:spPr>
        <a:xfrm rot="5400000">
          <a:off x="2129600" y="48438"/>
          <a:ext cx="886610" cy="3236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5715" rIns="5715" bIns="571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Student Academic Progress Goal(s)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Two Formal Observations or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Ten Learning Walks and Two Trend Meetings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Mid-Year Checkpoint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End-of-Year Final Appraisal</a:t>
          </a:r>
          <a:endParaRPr lang="en-US" sz="900" kern="1200" dirty="0"/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900" kern="1200" dirty="0" smtClean="0"/>
            <a:t>Submission and Review of Portfolio</a:t>
          </a:r>
          <a:endParaRPr lang="en-US" sz="900" kern="1200" dirty="0"/>
        </a:p>
      </dsp:txBody>
      <dsp:txXfrm rot="-5400000">
        <a:off x="954812" y="1266508"/>
        <a:ext cx="3192907" cy="800048"/>
      </dsp:txXfrm>
    </dsp:sp>
    <dsp:sp modelId="{8D267DF7-19E8-4BDE-B0D4-066E68E80842}">
      <dsp:nvSpPr>
        <dsp:cNvPr id="0" name=""/>
        <dsp:cNvSpPr/>
      </dsp:nvSpPr>
      <dsp:spPr>
        <a:xfrm rot="5400000">
          <a:off x="-204602" y="2646559"/>
          <a:ext cx="1364015" cy="954811"/>
        </a:xfrm>
        <a:prstGeom prst="chevron">
          <a:avLst/>
        </a:prstGeom>
        <a:solidFill>
          <a:schemeClr val="accent4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Year 2</a:t>
          </a:r>
          <a:endParaRPr lang="en-US" sz="1400" kern="1200" dirty="0"/>
        </a:p>
      </dsp:txBody>
      <dsp:txXfrm rot="-5400000">
        <a:off x="1" y="2919363"/>
        <a:ext cx="954811" cy="409204"/>
      </dsp:txXfrm>
    </dsp:sp>
    <dsp:sp modelId="{091ADC28-BF61-4F6D-96B8-704D79789D10}">
      <dsp:nvSpPr>
        <dsp:cNvPr id="0" name=""/>
        <dsp:cNvSpPr/>
      </dsp:nvSpPr>
      <dsp:spPr>
        <a:xfrm rot="5400000">
          <a:off x="2129600" y="1267167"/>
          <a:ext cx="886610" cy="3236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Student Academic Progress Goal(s)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Ten Learning Walks and Two Trend Meetings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Collection of Evidence for Portfolio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End-of-Year Communication</a:t>
          </a:r>
          <a:endParaRPr lang="en-US" sz="1100" kern="1200" dirty="0"/>
        </a:p>
      </dsp:txBody>
      <dsp:txXfrm rot="-5400000">
        <a:off x="954812" y="2485237"/>
        <a:ext cx="3192907" cy="800048"/>
      </dsp:txXfrm>
    </dsp:sp>
    <dsp:sp modelId="{79832348-11DA-4487-B071-49CE8460CB03}">
      <dsp:nvSpPr>
        <dsp:cNvPr id="0" name=""/>
        <dsp:cNvSpPr/>
      </dsp:nvSpPr>
      <dsp:spPr>
        <a:xfrm rot="5400000">
          <a:off x="-204602" y="3865288"/>
          <a:ext cx="1364015" cy="954811"/>
        </a:xfrm>
        <a:prstGeom prst="chevron">
          <a:avLst/>
        </a:prstGeom>
        <a:solidFill>
          <a:schemeClr val="accent4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Year 1</a:t>
          </a:r>
          <a:endParaRPr lang="en-US" sz="1400" kern="1200" dirty="0"/>
        </a:p>
      </dsp:txBody>
      <dsp:txXfrm rot="-5400000">
        <a:off x="1" y="4138092"/>
        <a:ext cx="954811" cy="409204"/>
      </dsp:txXfrm>
    </dsp:sp>
    <dsp:sp modelId="{B37B9F95-3D71-42C9-BFE5-B0EE1794275C}">
      <dsp:nvSpPr>
        <dsp:cNvPr id="0" name=""/>
        <dsp:cNvSpPr/>
      </dsp:nvSpPr>
      <dsp:spPr>
        <a:xfrm rot="5400000">
          <a:off x="2129600" y="2485896"/>
          <a:ext cx="886610" cy="323618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Student Academic Progress Goal(s)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Ten Learning Walks and Two Trend Meetings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Collection of Evidence for Portfolio</a:t>
          </a:r>
          <a:endParaRPr lang="en-U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dirty="0" smtClean="0"/>
            <a:t>End-of-Year Communication</a:t>
          </a:r>
          <a:endParaRPr lang="en-US" sz="1100" kern="1200" dirty="0"/>
        </a:p>
      </dsp:txBody>
      <dsp:txXfrm rot="-5400000">
        <a:off x="954812" y="3703966"/>
        <a:ext cx="3192907" cy="8000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42B87A-3BE3-41D4-AA73-324BFCA19B8D}">
      <dsp:nvSpPr>
        <dsp:cNvPr id="0" name=""/>
        <dsp:cNvSpPr/>
      </dsp:nvSpPr>
      <dsp:spPr>
        <a:xfrm>
          <a:off x="1041400" y="0"/>
          <a:ext cx="1041400" cy="1193800"/>
        </a:xfrm>
        <a:prstGeom prst="trapezoid">
          <a:avLst>
            <a:gd name="adj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Improve-</a:t>
          </a:r>
          <a:r>
            <a:rPr lang="en-US" sz="1600" kern="1200" dirty="0" err="1" smtClean="0"/>
            <a:t>ment</a:t>
          </a:r>
          <a:endParaRPr lang="en-US" sz="1600" kern="1200" dirty="0"/>
        </a:p>
      </dsp:txBody>
      <dsp:txXfrm>
        <a:off x="1041400" y="0"/>
        <a:ext cx="1041400" cy="1193800"/>
      </dsp:txXfrm>
    </dsp:sp>
    <dsp:sp modelId="{14201EDF-FB43-4E03-81F7-2C9FEABE892C}">
      <dsp:nvSpPr>
        <dsp:cNvPr id="0" name=""/>
        <dsp:cNvSpPr/>
      </dsp:nvSpPr>
      <dsp:spPr>
        <a:xfrm>
          <a:off x="520700" y="1193800"/>
          <a:ext cx="2082800" cy="1193800"/>
        </a:xfrm>
        <a:prstGeom prst="trapezoid">
          <a:avLst>
            <a:gd name="adj" fmla="val 4361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Development</a:t>
          </a:r>
          <a:endParaRPr lang="en-US" sz="1800" kern="1200" dirty="0"/>
        </a:p>
      </dsp:txBody>
      <dsp:txXfrm>
        <a:off x="885189" y="1193800"/>
        <a:ext cx="1353820" cy="1193800"/>
      </dsp:txXfrm>
    </dsp:sp>
    <dsp:sp modelId="{EAE54D57-BD22-4D34-80ED-DDAC6D6058F4}">
      <dsp:nvSpPr>
        <dsp:cNvPr id="0" name=""/>
        <dsp:cNvSpPr/>
      </dsp:nvSpPr>
      <dsp:spPr>
        <a:xfrm>
          <a:off x="0" y="2387600"/>
          <a:ext cx="3124200" cy="1193800"/>
        </a:xfrm>
        <a:prstGeom prst="trapezoid">
          <a:avLst>
            <a:gd name="adj" fmla="val 43617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Maintenance</a:t>
          </a:r>
        </a:p>
      </dsp:txBody>
      <dsp:txXfrm>
        <a:off x="546734" y="2387600"/>
        <a:ext cx="2030730" cy="1193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3D099-CB3F-4B25-85EE-D6D262E57A15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1D4547-45A6-4958-85A7-7CF9DF3039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140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200" dirty="0" smtClean="0"/>
              <a:t>Emphasis of quality over quantity</a:t>
            </a:r>
          </a:p>
          <a:p>
            <a:pPr lvl="0"/>
            <a:r>
              <a:rPr lang="en-US" sz="1200" dirty="0" smtClean="0"/>
              <a:t>Continued observation and feedback provided </a:t>
            </a:r>
          </a:p>
          <a:p>
            <a:pPr lvl="0"/>
            <a:r>
              <a:rPr lang="en-US" sz="1200" dirty="0" smtClean="0"/>
              <a:t>Three year cycle of Student Academic Progress goals and results allows for a more fair assessment of a teacher’s impact on student achievement.</a:t>
            </a:r>
          </a:p>
          <a:p>
            <a:r>
              <a:rPr lang="en-US" sz="1200" dirty="0" smtClean="0"/>
              <a:t>Digital portfolio aligned with ACPS teaching standards used as evidence collection for the triennial evaluation.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1D4547-45A6-4958-85A7-7CF9DF30398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72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FDE2-770A-4B5A-AA5C-F92FB466E985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B27C-1F44-4532-B17F-9528BE9EE3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FDE2-770A-4B5A-AA5C-F92FB466E985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B27C-1F44-4532-B17F-9528BE9EE3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FDE2-770A-4B5A-AA5C-F92FB466E985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B27C-1F44-4532-B17F-9528BE9EE3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FDE2-770A-4B5A-AA5C-F92FB466E985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B27C-1F44-4532-B17F-9528BE9EE3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FDE2-770A-4B5A-AA5C-F92FB466E985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B27C-1F44-4532-B17F-9528BE9EE3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FDE2-770A-4B5A-AA5C-F92FB466E985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B27C-1F44-4532-B17F-9528BE9EE3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FDE2-770A-4B5A-AA5C-F92FB466E985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B27C-1F44-4532-B17F-9528BE9EE3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FDE2-770A-4B5A-AA5C-F92FB466E985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B27C-1F44-4532-B17F-9528BE9EE3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FDE2-770A-4B5A-AA5C-F92FB466E985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B27C-1F44-4532-B17F-9528BE9EE39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FDE2-770A-4B5A-AA5C-F92FB466E985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B27C-1F44-4532-B17F-9528BE9EE39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FDE2-770A-4B5A-AA5C-F92FB466E985}" type="datetimeFigureOut">
              <a:rPr lang="en-US" smtClean="0"/>
              <a:t>7/11/2013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FB8B27C-1F44-4532-B17F-9528BE9EE39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FB8B27C-1F44-4532-B17F-9528BE9EE39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8B3FDE2-770A-4B5A-AA5C-F92FB466E985}" type="datetimeFigureOut">
              <a:rPr lang="en-US" smtClean="0"/>
              <a:t>7/11/2013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Proposed Changes: </a:t>
            </a:r>
            <a:br>
              <a:rPr lang="en-US" dirty="0" smtClean="0"/>
            </a:br>
            <a:r>
              <a:rPr lang="en-US" dirty="0" smtClean="0"/>
              <a:t>TPA Appraisal Cycle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Presentation to the Albemarle County School Board</a:t>
            </a:r>
          </a:p>
          <a:p>
            <a:r>
              <a:rPr lang="en-US" dirty="0" smtClean="0"/>
              <a:t>July 11,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36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5177506"/>
              </p:ext>
            </p:extLst>
          </p:nvPr>
        </p:nvGraphicFramePr>
        <p:xfrm>
          <a:off x="2057400" y="2675930"/>
          <a:ext cx="4419600" cy="34962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3400" y="1752600"/>
            <a:ext cx="754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 seek Board approval of a move to a three-year performance appraisal model for tenured teachers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52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100" dirty="0" smtClean="0"/>
              <a:t>Proposed Three-Year Appraisal Process </a:t>
            </a:r>
            <a:endParaRPr lang="en-US" sz="4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sz="2400" dirty="0" smtClean="0"/>
          </a:p>
          <a:p>
            <a:r>
              <a:rPr lang="en-US" sz="2400" dirty="0" smtClean="0"/>
              <a:t>No Change to Non-Tenured </a:t>
            </a:r>
            <a:r>
              <a:rPr lang="en-US" sz="2400" dirty="0"/>
              <a:t>evaluation cycle </a:t>
            </a:r>
            <a:r>
              <a:rPr lang="en-US" sz="2400" dirty="0" smtClean="0"/>
              <a:t>               (remains </a:t>
            </a:r>
            <a:r>
              <a:rPr lang="en-US" sz="2400" dirty="0"/>
              <a:t>a yearly growth </a:t>
            </a:r>
            <a:r>
              <a:rPr lang="en-US" sz="2400" dirty="0" smtClean="0"/>
              <a:t>model)</a:t>
            </a:r>
          </a:p>
          <a:p>
            <a:pPr marL="114300" indent="0">
              <a:buNone/>
            </a:pPr>
            <a:endParaRPr lang="en-US" sz="1200" dirty="0"/>
          </a:p>
          <a:p>
            <a:r>
              <a:rPr lang="en-US" sz="2400" dirty="0" smtClean="0"/>
              <a:t>Three-Year Cycle for Tenured Teachers</a:t>
            </a:r>
          </a:p>
          <a:p>
            <a:pPr marL="114300" indent="0">
              <a:buNone/>
            </a:pPr>
            <a:endParaRPr lang="en-US" sz="1200" dirty="0" smtClean="0"/>
          </a:p>
          <a:p>
            <a:r>
              <a:rPr lang="en-US" sz="2400" dirty="0" smtClean="0"/>
              <a:t>Allows for differentiated and personalized approach for teacher growth and development</a:t>
            </a:r>
          </a:p>
          <a:p>
            <a:pPr marL="114300" indent="0">
              <a:buNone/>
            </a:pPr>
            <a:endParaRPr lang="en-US" sz="1200" dirty="0" smtClean="0"/>
          </a:p>
          <a:p>
            <a:r>
              <a:rPr lang="en-US" sz="2400" dirty="0" smtClean="0"/>
              <a:t>Any teacher </a:t>
            </a:r>
            <a:r>
              <a:rPr lang="en-US" sz="2400" dirty="0"/>
              <a:t>not demonstrating adequate performance placed on Plan of </a:t>
            </a:r>
            <a:r>
              <a:rPr lang="en-US" sz="2400" dirty="0" smtClean="0"/>
              <a:t>Assistance at any point in the process</a:t>
            </a:r>
          </a:p>
          <a:p>
            <a:pPr marL="114300" indent="0">
              <a:buNone/>
            </a:pPr>
            <a:endParaRPr lang="en-US" sz="1200" dirty="0" smtClean="0"/>
          </a:p>
          <a:p>
            <a:r>
              <a:rPr lang="en-US" sz="2400" dirty="0" smtClean="0"/>
              <a:t>Any teacher on a Plan of Assistance will be </a:t>
            </a:r>
            <a:r>
              <a:rPr lang="en-US" sz="2400" dirty="0"/>
              <a:t>placed on an annual </a:t>
            </a:r>
            <a:r>
              <a:rPr lang="en-US" sz="2400" dirty="0" smtClean="0"/>
              <a:t>appraisal cycle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7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100" dirty="0" smtClean="0"/>
              <a:t>Proposed Three-Year Growth Model</a:t>
            </a:r>
            <a:endParaRPr lang="en-US" sz="41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2092077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201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Sampling of Divisions from our Market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Full </a:t>
            </a:r>
            <a:r>
              <a:rPr lang="en-US" sz="3200" dirty="0"/>
              <a:t>Evaluation </a:t>
            </a:r>
            <a:r>
              <a:rPr lang="en-US" sz="3200" dirty="0" smtClean="0"/>
              <a:t>Frequency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8171798"/>
              </p:ext>
            </p:extLst>
          </p:nvPr>
        </p:nvGraphicFramePr>
        <p:xfrm>
          <a:off x="1447800" y="1600200"/>
          <a:ext cx="5638800" cy="47320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72058"/>
                <a:gridCol w="2866742"/>
              </a:tblGrid>
              <a:tr h="2997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Division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Frequency of Full Evaluation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</a:tr>
              <a:tr h="29972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Augusta              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Every 3-years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972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Charlottesville  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Every 3-years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972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Chesterfield      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Every 3-years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972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Fairfax                 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Every 3-years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972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Greene               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Every 3-years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972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Hanover              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Every 3-years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972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Madison             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Annually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972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Orange                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Annually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972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Richmond           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Annually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972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Roanoke             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Every 3-years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972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Rockingham      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Every 3-years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972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Spotsylvania      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Annually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972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Staunton            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Every 3-years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9720">
                <a:tc>
                  <a:txBody>
                    <a:bodyPr/>
                    <a:lstStyle/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800" dirty="0">
                          <a:effectLst/>
                        </a:rPr>
                        <a:t>VA Beach            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Every 3-years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046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Proposed Three-Year Appraisal Process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98601823"/>
              </p:ext>
            </p:extLst>
          </p:nvPr>
        </p:nvGraphicFramePr>
        <p:xfrm>
          <a:off x="457200" y="1676400"/>
          <a:ext cx="4191000" cy="5029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0623922"/>
              </p:ext>
            </p:extLst>
          </p:nvPr>
        </p:nvGraphicFramePr>
        <p:xfrm>
          <a:off x="5029200" y="2057400"/>
          <a:ext cx="31242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14254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/>
              <a:t>No Change to Non-Tenured evaluation cycle                (remains a yearly growth model)</a:t>
            </a:r>
          </a:p>
          <a:p>
            <a:pPr marL="114300" indent="0">
              <a:buNone/>
            </a:pPr>
            <a:endParaRPr lang="en-US" sz="1400" dirty="0"/>
          </a:p>
          <a:p>
            <a:r>
              <a:rPr lang="en-US" sz="2800" dirty="0"/>
              <a:t>Three-Year Cycle for Tenured Teachers</a:t>
            </a:r>
          </a:p>
          <a:p>
            <a:pPr marL="114300" indent="0">
              <a:buNone/>
            </a:pPr>
            <a:endParaRPr lang="en-US" sz="1400" dirty="0"/>
          </a:p>
          <a:p>
            <a:r>
              <a:rPr lang="en-US" sz="2800" dirty="0"/>
              <a:t>Allows for differentiated and personalized approach for teacher growth and development</a:t>
            </a:r>
          </a:p>
          <a:p>
            <a:pPr marL="114300" indent="0">
              <a:buNone/>
            </a:pPr>
            <a:endParaRPr lang="en-US" sz="1400" dirty="0"/>
          </a:p>
          <a:p>
            <a:r>
              <a:rPr lang="en-US" sz="2800" dirty="0"/>
              <a:t>Any teacher not demonstrating adequate performance placed on Plan of Assistance at any point in the process</a:t>
            </a:r>
          </a:p>
          <a:p>
            <a:pPr marL="114300" indent="0">
              <a:buNone/>
            </a:pPr>
            <a:endParaRPr lang="en-US" sz="1400" dirty="0"/>
          </a:p>
          <a:p>
            <a:r>
              <a:rPr lang="en-US" sz="2800" dirty="0"/>
              <a:t>Any teacher </a:t>
            </a:r>
            <a:r>
              <a:rPr lang="en-US" sz="2800" dirty="0" smtClean="0"/>
              <a:t>on </a:t>
            </a:r>
            <a:r>
              <a:rPr lang="en-US" sz="2800" dirty="0"/>
              <a:t>a Plan of Assistance will be placed on an annual appraisal cycle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63322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49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453</TotalTime>
  <Words>385</Words>
  <Application>Microsoft Office PowerPoint</Application>
  <PresentationFormat>On-screen Show (4:3)</PresentationFormat>
  <Paragraphs>99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Adjacency</vt:lpstr>
      <vt:lpstr>Proposed Changes:  TPA Appraisal Cycle</vt:lpstr>
      <vt:lpstr>Purpose</vt:lpstr>
      <vt:lpstr>Proposed Three-Year Appraisal Process </vt:lpstr>
      <vt:lpstr>Proposed Three-Year Growth Model</vt:lpstr>
      <vt:lpstr>Sampling of Divisions from our Market  Full Evaluation Frequency</vt:lpstr>
      <vt:lpstr>Proposed Three-Year Appraisal Process</vt:lpstr>
      <vt:lpstr>Summary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Proposed Changes:  TPA and APA</dc:title>
  <dc:creator>Clare Keiser</dc:creator>
  <cp:lastModifiedBy>Clare Keiser</cp:lastModifiedBy>
  <cp:revision>33</cp:revision>
  <dcterms:created xsi:type="dcterms:W3CDTF">2013-07-03T11:52:52Z</dcterms:created>
  <dcterms:modified xsi:type="dcterms:W3CDTF">2013-07-11T16:40:59Z</dcterms:modified>
</cp:coreProperties>
</file>